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diagrams/layout5.xml" ContentType="application/vnd.openxmlformats-officedocument.drawingml.diagramLayout+xml"/>
  <Override PartName="/ppt/notesSlides/notesSlide9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notesSlides/notesSlide10.xml" ContentType="application/vnd.openxmlformats-officedocument.presentationml.notesSlide+xml"/>
  <Override PartName="/ppt/diagrams/colors5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Default Extension="png" ContentType="image/png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4"/>
  </p:notesMasterIdLst>
  <p:sldIdLst>
    <p:sldId id="264" r:id="rId2"/>
    <p:sldId id="256" r:id="rId3"/>
    <p:sldId id="280" r:id="rId4"/>
    <p:sldId id="260" r:id="rId5"/>
    <p:sldId id="261" r:id="rId6"/>
    <p:sldId id="258" r:id="rId7"/>
    <p:sldId id="276" r:id="rId8"/>
    <p:sldId id="278" r:id="rId9"/>
    <p:sldId id="273" r:id="rId10"/>
    <p:sldId id="266" r:id="rId11"/>
    <p:sldId id="262" r:id="rId12"/>
    <p:sldId id="265" r:id="rId13"/>
    <p:sldId id="268" r:id="rId14"/>
    <p:sldId id="269" r:id="rId15"/>
    <p:sldId id="270" r:id="rId16"/>
    <p:sldId id="272" r:id="rId17"/>
    <p:sldId id="274" r:id="rId18"/>
    <p:sldId id="275" r:id="rId19"/>
    <p:sldId id="281" r:id="rId20"/>
    <p:sldId id="271" r:id="rId21"/>
    <p:sldId id="282" r:id="rId22"/>
    <p:sldId id="279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75627" autoAdjust="0"/>
  </p:normalViewPr>
  <p:slideViewPr>
    <p:cSldViewPr>
      <p:cViewPr varScale="1">
        <p:scale>
          <a:sx n="69" d="100"/>
          <a:sy n="69" d="100"/>
        </p:scale>
        <p:origin x="-74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1141CA-9525-4F5C-B15D-95C979BE3B5E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70C1FA1-9FC7-4CE5-8377-548F1252141B}">
      <dgm:prSet phldrT="[Text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What are we doing at Present</a:t>
          </a:r>
          <a:endParaRPr lang="en-US" dirty="0"/>
        </a:p>
      </dgm:t>
    </dgm:pt>
    <dgm:pt modelId="{7129DCB1-86DD-4661-8DCA-223DD7241B68}" type="parTrans" cxnId="{6B8EFD9A-3085-4BC8-B8E1-22A53780B011}">
      <dgm:prSet/>
      <dgm:spPr/>
      <dgm:t>
        <a:bodyPr/>
        <a:lstStyle/>
        <a:p>
          <a:endParaRPr lang="en-US"/>
        </a:p>
      </dgm:t>
    </dgm:pt>
    <dgm:pt modelId="{0B5F5B2C-A881-41C3-A7C7-A1693398125A}" type="sibTrans" cxnId="{6B8EFD9A-3085-4BC8-B8E1-22A53780B011}">
      <dgm:prSet/>
      <dgm:spPr/>
      <dgm:t>
        <a:bodyPr/>
        <a:lstStyle/>
        <a:p>
          <a:endParaRPr lang="en-US"/>
        </a:p>
      </dgm:t>
    </dgm:pt>
    <dgm:pt modelId="{E6AEADC0-1DD1-4348-9DD2-3A396C45F4EB}">
      <dgm:prSet phldrT="[Text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Topic Selection</a:t>
          </a:r>
          <a:endParaRPr lang="en-US" dirty="0"/>
        </a:p>
      </dgm:t>
    </dgm:pt>
    <dgm:pt modelId="{EA5BA0E9-C007-479F-8B77-709E2516DB70}" type="parTrans" cxnId="{7FD8472A-F8B7-4714-BC9C-5FBCE53A8545}">
      <dgm:prSet/>
      <dgm:spPr/>
      <dgm:t>
        <a:bodyPr/>
        <a:lstStyle/>
        <a:p>
          <a:endParaRPr lang="en-US"/>
        </a:p>
      </dgm:t>
    </dgm:pt>
    <dgm:pt modelId="{F8964EEE-83A6-456D-AA08-3BCD0ABE5291}" type="sibTrans" cxnId="{7FD8472A-F8B7-4714-BC9C-5FBCE53A8545}">
      <dgm:prSet/>
      <dgm:spPr/>
      <dgm:t>
        <a:bodyPr/>
        <a:lstStyle/>
        <a:p>
          <a:endParaRPr lang="en-US"/>
        </a:p>
      </dgm:t>
    </dgm:pt>
    <dgm:pt modelId="{4B76B08A-15B3-414C-8341-81A0664F4416}">
      <dgm:prSet phldrT="[Text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Gap Analysis</a:t>
          </a:r>
          <a:endParaRPr lang="en-US" dirty="0"/>
        </a:p>
      </dgm:t>
    </dgm:pt>
    <dgm:pt modelId="{22B69309-ABD0-4F84-9D55-BA01F3CB8A44}" type="parTrans" cxnId="{DD228753-42FF-403A-BD5B-C0A3F044365C}">
      <dgm:prSet/>
      <dgm:spPr/>
      <dgm:t>
        <a:bodyPr/>
        <a:lstStyle/>
        <a:p>
          <a:endParaRPr lang="en-US"/>
        </a:p>
      </dgm:t>
    </dgm:pt>
    <dgm:pt modelId="{ED6805B2-C940-463D-9EB8-E61B3CC92036}" type="sibTrans" cxnId="{DD228753-42FF-403A-BD5B-C0A3F044365C}">
      <dgm:prSet/>
      <dgm:spPr/>
      <dgm:t>
        <a:bodyPr/>
        <a:lstStyle/>
        <a:p>
          <a:endParaRPr lang="en-US"/>
        </a:p>
      </dgm:t>
    </dgm:pt>
    <dgm:pt modelId="{EE6FFB9E-1E87-45E9-9190-2A6AC6322642}">
      <dgm:prSet phldrT="[Text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What Actually we need to do</a:t>
          </a:r>
          <a:endParaRPr lang="en-US" dirty="0"/>
        </a:p>
      </dgm:t>
    </dgm:pt>
    <dgm:pt modelId="{BDE891A8-7DDF-4477-9454-4D2FD6DEB4CF}" type="parTrans" cxnId="{3EDE2017-92A0-4BA2-B9D6-A4B38BE6EA6C}">
      <dgm:prSet/>
      <dgm:spPr/>
      <dgm:t>
        <a:bodyPr/>
        <a:lstStyle/>
        <a:p>
          <a:endParaRPr lang="en-US"/>
        </a:p>
      </dgm:t>
    </dgm:pt>
    <dgm:pt modelId="{6851BBFE-0ADF-45F8-9021-D28DB1D5C664}" type="sibTrans" cxnId="{3EDE2017-92A0-4BA2-B9D6-A4B38BE6EA6C}">
      <dgm:prSet/>
      <dgm:spPr/>
      <dgm:t>
        <a:bodyPr/>
        <a:lstStyle/>
        <a:p>
          <a:endParaRPr lang="en-US"/>
        </a:p>
      </dgm:t>
    </dgm:pt>
    <dgm:pt modelId="{183C82AC-2FD8-48F9-8018-A426911C146F}">
      <dgm:prSet phldrT="[Text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err="1" smtClean="0"/>
            <a:t>Problematization</a:t>
          </a:r>
          <a:endParaRPr lang="en-US" dirty="0"/>
        </a:p>
      </dgm:t>
    </dgm:pt>
    <dgm:pt modelId="{1302C9A5-9D3D-41A3-9A54-86AE7087207E}" type="parTrans" cxnId="{4D6F9139-D487-4CEE-B17E-97AE97DBFF47}">
      <dgm:prSet/>
      <dgm:spPr/>
      <dgm:t>
        <a:bodyPr/>
        <a:lstStyle/>
        <a:p>
          <a:endParaRPr lang="en-US"/>
        </a:p>
      </dgm:t>
    </dgm:pt>
    <dgm:pt modelId="{A1AB4EC3-A18F-47FA-B3F9-3C269FCEC1FB}" type="sibTrans" cxnId="{4D6F9139-D487-4CEE-B17E-97AE97DBFF47}">
      <dgm:prSet/>
      <dgm:spPr/>
      <dgm:t>
        <a:bodyPr/>
        <a:lstStyle/>
        <a:p>
          <a:endParaRPr lang="en-US"/>
        </a:p>
      </dgm:t>
    </dgm:pt>
    <dgm:pt modelId="{BBC28FB5-C3F3-46D7-8B0A-F2AE02A8F161}">
      <dgm:prSet phldrT="[Text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Pilot Testing </a:t>
          </a:r>
          <a:endParaRPr lang="en-US" dirty="0"/>
        </a:p>
      </dgm:t>
    </dgm:pt>
    <dgm:pt modelId="{1F1FF2CF-AB83-4399-8AFE-08B4063E9B46}" type="parTrans" cxnId="{5EAB8E05-9B53-44B4-9E88-C9DD3E2A34A8}">
      <dgm:prSet/>
      <dgm:spPr/>
      <dgm:t>
        <a:bodyPr/>
        <a:lstStyle/>
        <a:p>
          <a:endParaRPr lang="en-US"/>
        </a:p>
      </dgm:t>
    </dgm:pt>
    <dgm:pt modelId="{1D22672E-796A-4B40-A858-5A7FB678D1B4}" type="sibTrans" cxnId="{5EAB8E05-9B53-44B4-9E88-C9DD3E2A34A8}">
      <dgm:prSet/>
      <dgm:spPr/>
      <dgm:t>
        <a:bodyPr/>
        <a:lstStyle/>
        <a:p>
          <a:endParaRPr lang="en-US"/>
        </a:p>
      </dgm:t>
    </dgm:pt>
    <dgm:pt modelId="{C21F11AE-4CFC-4DEE-8265-183020B44E30}">
      <dgm:prSet phldrT="[Text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Copy Best Paper</a:t>
          </a:r>
          <a:endParaRPr lang="en-US" dirty="0"/>
        </a:p>
      </dgm:t>
    </dgm:pt>
    <dgm:pt modelId="{3A048099-E262-4AB0-B40F-824F5FB358F6}" type="parTrans" cxnId="{20011389-56FB-4137-817A-1207A4227CFB}">
      <dgm:prSet/>
      <dgm:spPr/>
      <dgm:t>
        <a:bodyPr/>
        <a:lstStyle/>
        <a:p>
          <a:endParaRPr lang="en-US"/>
        </a:p>
      </dgm:t>
    </dgm:pt>
    <dgm:pt modelId="{6CF0C2EB-99AD-4E40-BF5E-D4C9829D59BD}" type="sibTrans" cxnId="{20011389-56FB-4137-817A-1207A4227CFB}">
      <dgm:prSet/>
      <dgm:spPr/>
      <dgm:t>
        <a:bodyPr/>
        <a:lstStyle/>
        <a:p>
          <a:endParaRPr lang="en-US"/>
        </a:p>
      </dgm:t>
    </dgm:pt>
    <dgm:pt modelId="{AE0360C8-9863-42E9-833A-02FA4864569C}">
      <dgm:prSet phldrT="[Text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Stereotyping or proliferation </a:t>
          </a:r>
          <a:endParaRPr lang="en-US" dirty="0"/>
        </a:p>
      </dgm:t>
    </dgm:pt>
    <dgm:pt modelId="{3E9699DF-0C22-4480-85CA-0231DBD866CC}" type="parTrans" cxnId="{9C98CA23-6353-4FDB-93FE-64EC7C9A0913}">
      <dgm:prSet/>
      <dgm:spPr/>
      <dgm:t>
        <a:bodyPr/>
        <a:lstStyle/>
        <a:p>
          <a:endParaRPr lang="en-US"/>
        </a:p>
      </dgm:t>
    </dgm:pt>
    <dgm:pt modelId="{B4E6CDF1-1668-446D-B50D-712AE19D2B43}" type="sibTrans" cxnId="{9C98CA23-6353-4FDB-93FE-64EC7C9A0913}">
      <dgm:prSet/>
      <dgm:spPr/>
      <dgm:t>
        <a:bodyPr/>
        <a:lstStyle/>
        <a:p>
          <a:endParaRPr lang="en-US"/>
        </a:p>
      </dgm:t>
    </dgm:pt>
    <dgm:pt modelId="{42D1B96A-A135-41B4-BB1E-41B938D0D8DC}">
      <dgm:prSet phldrT="[Text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Mere survey reports. </a:t>
          </a:r>
          <a:endParaRPr lang="en-US" dirty="0"/>
        </a:p>
      </dgm:t>
    </dgm:pt>
    <dgm:pt modelId="{DED49978-C96E-4256-8335-B30BE9486C19}" type="parTrans" cxnId="{4425BCE2-A5D6-47BF-81D5-4C77F9EE9F37}">
      <dgm:prSet/>
      <dgm:spPr/>
      <dgm:t>
        <a:bodyPr/>
        <a:lstStyle/>
        <a:p>
          <a:endParaRPr lang="en-US"/>
        </a:p>
      </dgm:t>
    </dgm:pt>
    <dgm:pt modelId="{9597ADF5-D149-4894-8490-C925895F2058}" type="sibTrans" cxnId="{4425BCE2-A5D6-47BF-81D5-4C77F9EE9F37}">
      <dgm:prSet/>
      <dgm:spPr/>
      <dgm:t>
        <a:bodyPr/>
        <a:lstStyle/>
        <a:p>
          <a:endParaRPr lang="en-US"/>
        </a:p>
      </dgm:t>
    </dgm:pt>
    <dgm:pt modelId="{3AE40011-C7DD-4FAA-B139-4A5CF7854B8F}">
      <dgm:prSet phldrT="[Text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Model Building</a:t>
          </a:r>
          <a:endParaRPr lang="en-US" dirty="0"/>
        </a:p>
      </dgm:t>
    </dgm:pt>
    <dgm:pt modelId="{8D0578AE-232A-47FE-95D5-7E8398A9E2B0}" type="parTrans" cxnId="{10CB0AC4-97F4-4B5B-B2CF-E96F5839D422}">
      <dgm:prSet/>
      <dgm:spPr/>
      <dgm:t>
        <a:bodyPr/>
        <a:lstStyle/>
        <a:p>
          <a:endParaRPr lang="en-US"/>
        </a:p>
      </dgm:t>
    </dgm:pt>
    <dgm:pt modelId="{80A08B29-3DE4-4BE4-AAC6-1F3C58D5EECD}" type="sibTrans" cxnId="{10CB0AC4-97F4-4B5B-B2CF-E96F5839D422}">
      <dgm:prSet/>
      <dgm:spPr/>
      <dgm:t>
        <a:bodyPr/>
        <a:lstStyle/>
        <a:p>
          <a:endParaRPr lang="en-US"/>
        </a:p>
      </dgm:t>
    </dgm:pt>
    <dgm:pt modelId="{1560FF6D-5405-4C7B-A7D0-0697E6C1BF61}">
      <dgm:prSet phldrT="[Text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Generalization of Research</a:t>
          </a:r>
          <a:endParaRPr lang="en-US" dirty="0"/>
        </a:p>
      </dgm:t>
    </dgm:pt>
    <dgm:pt modelId="{1B944B20-46DB-43B7-8D37-A269C6B77BDB}" type="parTrans" cxnId="{9FF9CEA7-F212-4827-A1A9-7C421638BD99}">
      <dgm:prSet/>
      <dgm:spPr/>
      <dgm:t>
        <a:bodyPr/>
        <a:lstStyle/>
        <a:p>
          <a:endParaRPr lang="en-US"/>
        </a:p>
      </dgm:t>
    </dgm:pt>
    <dgm:pt modelId="{BDFBC063-B4D9-4A2F-B7F9-D302051475C0}" type="sibTrans" cxnId="{9FF9CEA7-F212-4827-A1A9-7C421638BD99}">
      <dgm:prSet/>
      <dgm:spPr/>
      <dgm:t>
        <a:bodyPr/>
        <a:lstStyle/>
        <a:p>
          <a:endParaRPr lang="en-US"/>
        </a:p>
      </dgm:t>
    </dgm:pt>
    <dgm:pt modelId="{6143710C-524C-41FC-ABBA-A112082CE941}" type="pres">
      <dgm:prSet presAssocID="{7F1141CA-9525-4F5C-B15D-95C979BE3B5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A39F3A5-0AAB-4234-86AE-F220C2545B57}" type="pres">
      <dgm:prSet presAssocID="{870C1FA1-9FC7-4CE5-8377-548F1252141B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A3C70E-68C0-45B1-871F-E007851F6B24}" type="pres">
      <dgm:prSet presAssocID="{0B5F5B2C-A881-41C3-A7C7-A1693398125A}" presName="sibTrans" presStyleCnt="0"/>
      <dgm:spPr/>
    </dgm:pt>
    <dgm:pt modelId="{F2C3E05F-1D4B-43AD-BF09-B50022CCCA48}" type="pres">
      <dgm:prSet presAssocID="{EE6FFB9E-1E87-45E9-9190-2A6AC6322642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EAB8E05-9B53-44B4-9E88-C9DD3E2A34A8}" srcId="{EE6FFB9E-1E87-45E9-9190-2A6AC6322642}" destId="{BBC28FB5-C3F3-46D7-8B0A-F2AE02A8F161}" srcOrd="2" destOrd="0" parTransId="{1F1FF2CF-AB83-4399-8AFE-08B4063E9B46}" sibTransId="{1D22672E-796A-4B40-A858-5A7FB678D1B4}"/>
    <dgm:cxn modelId="{10CB0AC4-97F4-4B5B-B2CF-E96F5839D422}" srcId="{EE6FFB9E-1E87-45E9-9190-2A6AC6322642}" destId="{3AE40011-C7DD-4FAA-B139-4A5CF7854B8F}" srcOrd="1" destOrd="0" parTransId="{8D0578AE-232A-47FE-95D5-7E8398A9E2B0}" sibTransId="{80A08B29-3DE4-4BE4-AAC6-1F3C58D5EECD}"/>
    <dgm:cxn modelId="{50E02651-8383-4AEB-B7AB-110163D58DFC}" type="presOf" srcId="{870C1FA1-9FC7-4CE5-8377-548F1252141B}" destId="{CA39F3A5-0AAB-4234-86AE-F220C2545B57}" srcOrd="0" destOrd="0" presId="urn:microsoft.com/office/officeart/2005/8/layout/hList6"/>
    <dgm:cxn modelId="{9CEC0966-2CB8-4A84-B371-A5BBCC827536}" type="presOf" srcId="{AE0360C8-9863-42E9-833A-02FA4864569C}" destId="{CA39F3A5-0AAB-4234-86AE-F220C2545B57}" srcOrd="0" destOrd="4" presId="urn:microsoft.com/office/officeart/2005/8/layout/hList6"/>
    <dgm:cxn modelId="{C524722D-A353-4159-8333-AF7077E4868A}" type="presOf" srcId="{4B76B08A-15B3-414C-8341-81A0664F4416}" destId="{CA39F3A5-0AAB-4234-86AE-F220C2545B57}" srcOrd="0" destOrd="2" presId="urn:microsoft.com/office/officeart/2005/8/layout/hList6"/>
    <dgm:cxn modelId="{9FF9CEA7-F212-4827-A1A9-7C421638BD99}" srcId="{EE6FFB9E-1E87-45E9-9190-2A6AC6322642}" destId="{1560FF6D-5405-4C7B-A7D0-0697E6C1BF61}" srcOrd="3" destOrd="0" parTransId="{1B944B20-46DB-43B7-8D37-A269C6B77BDB}" sibTransId="{BDFBC063-B4D9-4A2F-B7F9-D302051475C0}"/>
    <dgm:cxn modelId="{4D6F9139-D487-4CEE-B17E-97AE97DBFF47}" srcId="{EE6FFB9E-1E87-45E9-9190-2A6AC6322642}" destId="{183C82AC-2FD8-48F9-8018-A426911C146F}" srcOrd="0" destOrd="0" parTransId="{1302C9A5-9D3D-41A3-9A54-86AE7087207E}" sibTransId="{A1AB4EC3-A18F-47FA-B3F9-3C269FCEC1FB}"/>
    <dgm:cxn modelId="{E47E6297-9CF0-4959-85F5-7EA3B30AB4A0}" type="presOf" srcId="{EE6FFB9E-1E87-45E9-9190-2A6AC6322642}" destId="{F2C3E05F-1D4B-43AD-BF09-B50022CCCA48}" srcOrd="0" destOrd="0" presId="urn:microsoft.com/office/officeart/2005/8/layout/hList6"/>
    <dgm:cxn modelId="{20011389-56FB-4137-817A-1207A4227CFB}" srcId="{870C1FA1-9FC7-4CE5-8377-548F1252141B}" destId="{C21F11AE-4CFC-4DEE-8265-183020B44E30}" srcOrd="2" destOrd="0" parTransId="{3A048099-E262-4AB0-B40F-824F5FB358F6}" sibTransId="{6CF0C2EB-99AD-4E40-BF5E-D4C9829D59BD}"/>
    <dgm:cxn modelId="{9C98CA23-6353-4FDB-93FE-64EC7C9A0913}" srcId="{870C1FA1-9FC7-4CE5-8377-548F1252141B}" destId="{AE0360C8-9863-42E9-833A-02FA4864569C}" srcOrd="3" destOrd="0" parTransId="{3E9699DF-0C22-4480-85CA-0231DBD866CC}" sibTransId="{B4E6CDF1-1668-446D-B50D-712AE19D2B43}"/>
    <dgm:cxn modelId="{8CA27C97-B25F-4FAF-BAA2-CCDEFFA2F16D}" type="presOf" srcId="{183C82AC-2FD8-48F9-8018-A426911C146F}" destId="{F2C3E05F-1D4B-43AD-BF09-B50022CCCA48}" srcOrd="0" destOrd="1" presId="urn:microsoft.com/office/officeart/2005/8/layout/hList6"/>
    <dgm:cxn modelId="{9C07224A-7FF3-44C2-AB66-9C55BD1A5A16}" type="presOf" srcId="{E6AEADC0-1DD1-4348-9DD2-3A396C45F4EB}" destId="{CA39F3A5-0AAB-4234-86AE-F220C2545B57}" srcOrd="0" destOrd="1" presId="urn:microsoft.com/office/officeart/2005/8/layout/hList6"/>
    <dgm:cxn modelId="{4425BCE2-A5D6-47BF-81D5-4C77F9EE9F37}" srcId="{870C1FA1-9FC7-4CE5-8377-548F1252141B}" destId="{42D1B96A-A135-41B4-BB1E-41B938D0D8DC}" srcOrd="4" destOrd="0" parTransId="{DED49978-C96E-4256-8335-B30BE9486C19}" sibTransId="{9597ADF5-D149-4894-8490-C925895F2058}"/>
    <dgm:cxn modelId="{7FD8472A-F8B7-4714-BC9C-5FBCE53A8545}" srcId="{870C1FA1-9FC7-4CE5-8377-548F1252141B}" destId="{E6AEADC0-1DD1-4348-9DD2-3A396C45F4EB}" srcOrd="0" destOrd="0" parTransId="{EA5BA0E9-C007-479F-8B77-709E2516DB70}" sibTransId="{F8964EEE-83A6-456D-AA08-3BCD0ABE5291}"/>
    <dgm:cxn modelId="{5382EB28-9E23-4AA6-B743-BC8AC4A97DD0}" type="presOf" srcId="{BBC28FB5-C3F3-46D7-8B0A-F2AE02A8F161}" destId="{F2C3E05F-1D4B-43AD-BF09-B50022CCCA48}" srcOrd="0" destOrd="3" presId="urn:microsoft.com/office/officeart/2005/8/layout/hList6"/>
    <dgm:cxn modelId="{E2247E44-E58B-4210-976E-6B3D5983B7E8}" type="presOf" srcId="{C21F11AE-4CFC-4DEE-8265-183020B44E30}" destId="{CA39F3A5-0AAB-4234-86AE-F220C2545B57}" srcOrd="0" destOrd="3" presId="urn:microsoft.com/office/officeart/2005/8/layout/hList6"/>
    <dgm:cxn modelId="{E56916A1-5BD1-4C7B-B582-1B4A1D8BA027}" type="presOf" srcId="{3AE40011-C7DD-4FAA-B139-4A5CF7854B8F}" destId="{F2C3E05F-1D4B-43AD-BF09-B50022CCCA48}" srcOrd="0" destOrd="2" presId="urn:microsoft.com/office/officeart/2005/8/layout/hList6"/>
    <dgm:cxn modelId="{3EDE2017-92A0-4BA2-B9D6-A4B38BE6EA6C}" srcId="{7F1141CA-9525-4F5C-B15D-95C979BE3B5E}" destId="{EE6FFB9E-1E87-45E9-9190-2A6AC6322642}" srcOrd="1" destOrd="0" parTransId="{BDE891A8-7DDF-4477-9454-4D2FD6DEB4CF}" sibTransId="{6851BBFE-0ADF-45F8-9021-D28DB1D5C664}"/>
    <dgm:cxn modelId="{6B8EFD9A-3085-4BC8-B8E1-22A53780B011}" srcId="{7F1141CA-9525-4F5C-B15D-95C979BE3B5E}" destId="{870C1FA1-9FC7-4CE5-8377-548F1252141B}" srcOrd="0" destOrd="0" parTransId="{7129DCB1-86DD-4661-8DCA-223DD7241B68}" sibTransId="{0B5F5B2C-A881-41C3-A7C7-A1693398125A}"/>
    <dgm:cxn modelId="{5CB1C8C4-6B47-4C28-B73A-BA3FBE62A3D2}" type="presOf" srcId="{42D1B96A-A135-41B4-BB1E-41B938D0D8DC}" destId="{CA39F3A5-0AAB-4234-86AE-F220C2545B57}" srcOrd="0" destOrd="5" presId="urn:microsoft.com/office/officeart/2005/8/layout/hList6"/>
    <dgm:cxn modelId="{281DD935-4AB1-4F67-ABC5-293903BF2A99}" type="presOf" srcId="{7F1141CA-9525-4F5C-B15D-95C979BE3B5E}" destId="{6143710C-524C-41FC-ABBA-A112082CE941}" srcOrd="0" destOrd="0" presId="urn:microsoft.com/office/officeart/2005/8/layout/hList6"/>
    <dgm:cxn modelId="{EF3337D4-0570-410F-A6B0-F601C4A6B83E}" type="presOf" srcId="{1560FF6D-5405-4C7B-A7D0-0697E6C1BF61}" destId="{F2C3E05F-1D4B-43AD-BF09-B50022CCCA48}" srcOrd="0" destOrd="4" presId="urn:microsoft.com/office/officeart/2005/8/layout/hList6"/>
    <dgm:cxn modelId="{DD228753-42FF-403A-BD5B-C0A3F044365C}" srcId="{870C1FA1-9FC7-4CE5-8377-548F1252141B}" destId="{4B76B08A-15B3-414C-8341-81A0664F4416}" srcOrd="1" destOrd="0" parTransId="{22B69309-ABD0-4F84-9D55-BA01F3CB8A44}" sibTransId="{ED6805B2-C940-463D-9EB8-E61B3CC92036}"/>
    <dgm:cxn modelId="{AD356240-8DCB-4B6E-B1EA-EF83686C05BC}" type="presParOf" srcId="{6143710C-524C-41FC-ABBA-A112082CE941}" destId="{CA39F3A5-0AAB-4234-86AE-F220C2545B57}" srcOrd="0" destOrd="0" presId="urn:microsoft.com/office/officeart/2005/8/layout/hList6"/>
    <dgm:cxn modelId="{7C3B564E-0DFD-48D3-8FAE-D2DC93FDD13D}" type="presParOf" srcId="{6143710C-524C-41FC-ABBA-A112082CE941}" destId="{A4A3C70E-68C0-45B1-871F-E007851F6B24}" srcOrd="1" destOrd="0" presId="urn:microsoft.com/office/officeart/2005/8/layout/hList6"/>
    <dgm:cxn modelId="{00519B24-E480-4625-B9D4-A0ADE5A65A62}" type="presParOf" srcId="{6143710C-524C-41FC-ABBA-A112082CE941}" destId="{F2C3E05F-1D4B-43AD-BF09-B50022CCCA48}" srcOrd="2" destOrd="0" presId="urn:microsoft.com/office/officeart/2005/8/layout/hList6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3BD4136-CDA1-40B4-AF3F-7971A921FB68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3C5C10C-8F50-48FA-925C-7FEC867A191E}">
      <dgm:prSet phldrT="[Text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Input</a:t>
          </a:r>
          <a:endParaRPr lang="en-US" dirty="0"/>
        </a:p>
      </dgm:t>
    </dgm:pt>
    <dgm:pt modelId="{5F2CAC25-6D04-4BA1-B232-921F2B9E13CF}" type="parTrans" cxnId="{B8069ABB-FBA7-4B92-BD28-53DADDFEC4F6}">
      <dgm:prSet/>
      <dgm:spPr/>
      <dgm:t>
        <a:bodyPr/>
        <a:lstStyle/>
        <a:p>
          <a:endParaRPr lang="en-US"/>
        </a:p>
      </dgm:t>
    </dgm:pt>
    <dgm:pt modelId="{D499A59E-539F-419E-B326-965DB66A8819}" type="sibTrans" cxnId="{B8069ABB-FBA7-4B92-BD28-53DADDFEC4F6}">
      <dgm:prSet/>
      <dgm:spPr/>
      <dgm:t>
        <a:bodyPr/>
        <a:lstStyle/>
        <a:p>
          <a:endParaRPr lang="en-US"/>
        </a:p>
      </dgm:t>
    </dgm:pt>
    <dgm:pt modelId="{5E6F3951-1805-48F4-8EB8-C2A55077FCCE}">
      <dgm:prSet phldrT="[Text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err="1" smtClean="0"/>
            <a:t>Problematization</a:t>
          </a:r>
          <a:endParaRPr lang="en-US" dirty="0"/>
        </a:p>
      </dgm:t>
    </dgm:pt>
    <dgm:pt modelId="{31DBC9D8-C1BD-49D9-AF43-1CC58A351AD1}" type="parTrans" cxnId="{199D0FBF-95ED-4D32-AED3-8F087ECFA720}">
      <dgm:prSet/>
      <dgm:spPr/>
      <dgm:t>
        <a:bodyPr/>
        <a:lstStyle/>
        <a:p>
          <a:endParaRPr lang="en-US"/>
        </a:p>
      </dgm:t>
    </dgm:pt>
    <dgm:pt modelId="{A92D06C8-B889-44C3-B6A6-8FA98C14FF7F}" type="sibTrans" cxnId="{199D0FBF-95ED-4D32-AED3-8F087ECFA720}">
      <dgm:prSet/>
      <dgm:spPr/>
      <dgm:t>
        <a:bodyPr/>
        <a:lstStyle/>
        <a:p>
          <a:endParaRPr lang="en-US"/>
        </a:p>
      </dgm:t>
    </dgm:pt>
    <dgm:pt modelId="{5D6C24C5-0E0E-4CCF-9CA0-5CDC7A882EE9}">
      <dgm:prSet phldrT="[Text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Model Building </a:t>
          </a:r>
          <a:endParaRPr lang="en-US" dirty="0"/>
        </a:p>
      </dgm:t>
    </dgm:pt>
    <dgm:pt modelId="{F92A2BA7-A0A7-4015-9097-7CDEE8C1D934}" type="parTrans" cxnId="{8346E0E5-8F91-40B9-8D71-1563E5B7A747}">
      <dgm:prSet/>
      <dgm:spPr/>
      <dgm:t>
        <a:bodyPr/>
        <a:lstStyle/>
        <a:p>
          <a:endParaRPr lang="en-US"/>
        </a:p>
      </dgm:t>
    </dgm:pt>
    <dgm:pt modelId="{14784E08-EA23-4239-B6B1-18F0195E71A1}" type="sibTrans" cxnId="{8346E0E5-8F91-40B9-8D71-1563E5B7A747}">
      <dgm:prSet/>
      <dgm:spPr/>
      <dgm:t>
        <a:bodyPr/>
        <a:lstStyle/>
        <a:p>
          <a:endParaRPr lang="en-US"/>
        </a:p>
      </dgm:t>
    </dgm:pt>
    <dgm:pt modelId="{7E0C55A2-0F07-42D6-9BCA-0C2F6A6A422B}">
      <dgm:prSet phldrT="[Text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Process</a:t>
          </a:r>
          <a:endParaRPr lang="en-US" dirty="0"/>
        </a:p>
      </dgm:t>
    </dgm:pt>
    <dgm:pt modelId="{D7E69AA3-5830-4734-ACC4-7B221B8C2535}" type="parTrans" cxnId="{2893F75A-3D05-44B8-8B1A-59FB2E216970}">
      <dgm:prSet/>
      <dgm:spPr/>
      <dgm:t>
        <a:bodyPr/>
        <a:lstStyle/>
        <a:p>
          <a:endParaRPr lang="en-US"/>
        </a:p>
      </dgm:t>
    </dgm:pt>
    <dgm:pt modelId="{060A6D32-D460-4813-AB84-29CF0ECA146A}" type="sibTrans" cxnId="{2893F75A-3D05-44B8-8B1A-59FB2E216970}">
      <dgm:prSet/>
      <dgm:spPr/>
      <dgm:t>
        <a:bodyPr/>
        <a:lstStyle/>
        <a:p>
          <a:endParaRPr lang="en-US"/>
        </a:p>
      </dgm:t>
    </dgm:pt>
    <dgm:pt modelId="{AE68D8C5-FE66-4F0C-A5D6-7D912492595F}">
      <dgm:prSet phldrT="[Text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Pilot </a:t>
          </a:r>
          <a:endParaRPr lang="en-US" dirty="0"/>
        </a:p>
      </dgm:t>
    </dgm:pt>
    <dgm:pt modelId="{D4E2BDEF-B6AA-483B-9EDA-D958C3388741}" type="parTrans" cxnId="{2C123DA9-91F3-47A8-811D-56B813B9DCDA}">
      <dgm:prSet/>
      <dgm:spPr/>
      <dgm:t>
        <a:bodyPr/>
        <a:lstStyle/>
        <a:p>
          <a:endParaRPr lang="en-US"/>
        </a:p>
      </dgm:t>
    </dgm:pt>
    <dgm:pt modelId="{D83D8A60-DEB3-4435-B085-7B243CF5A52C}" type="sibTrans" cxnId="{2C123DA9-91F3-47A8-811D-56B813B9DCDA}">
      <dgm:prSet/>
      <dgm:spPr/>
      <dgm:t>
        <a:bodyPr/>
        <a:lstStyle/>
        <a:p>
          <a:endParaRPr lang="en-US"/>
        </a:p>
      </dgm:t>
    </dgm:pt>
    <dgm:pt modelId="{BB3CA48D-B01A-4E45-97C4-B2D773E29032}">
      <dgm:prSet phldrT="[Text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Errorless Research</a:t>
          </a:r>
          <a:endParaRPr lang="en-US" dirty="0"/>
        </a:p>
      </dgm:t>
    </dgm:pt>
    <dgm:pt modelId="{4B8801C9-262D-42AF-A3AE-605151AD0747}" type="parTrans" cxnId="{02FA3FCF-924F-40F3-B3AE-51D86B981326}">
      <dgm:prSet/>
      <dgm:spPr/>
      <dgm:t>
        <a:bodyPr/>
        <a:lstStyle/>
        <a:p>
          <a:endParaRPr lang="en-US"/>
        </a:p>
      </dgm:t>
    </dgm:pt>
    <dgm:pt modelId="{E3A9727E-612E-41B8-BE5A-CE545DA46F1C}" type="sibTrans" cxnId="{02FA3FCF-924F-40F3-B3AE-51D86B981326}">
      <dgm:prSet/>
      <dgm:spPr/>
      <dgm:t>
        <a:bodyPr/>
        <a:lstStyle/>
        <a:p>
          <a:endParaRPr lang="en-US"/>
        </a:p>
      </dgm:t>
    </dgm:pt>
    <dgm:pt modelId="{F45CCF83-DD19-4AE2-9E93-D436C812263D}">
      <dgm:prSet phldrT="[Text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Output</a:t>
          </a:r>
          <a:endParaRPr lang="en-US" dirty="0"/>
        </a:p>
      </dgm:t>
    </dgm:pt>
    <dgm:pt modelId="{B7718DB1-5E66-49BA-8123-C7B806CA0A13}" type="parTrans" cxnId="{4D5008DC-7B54-48AC-9D5D-ECE92D6D3316}">
      <dgm:prSet/>
      <dgm:spPr/>
      <dgm:t>
        <a:bodyPr/>
        <a:lstStyle/>
        <a:p>
          <a:endParaRPr lang="en-US"/>
        </a:p>
      </dgm:t>
    </dgm:pt>
    <dgm:pt modelId="{93039D4E-FA67-4C2B-8963-783E4EAC5E3F}" type="sibTrans" cxnId="{4D5008DC-7B54-48AC-9D5D-ECE92D6D3316}">
      <dgm:prSet/>
      <dgm:spPr/>
      <dgm:t>
        <a:bodyPr/>
        <a:lstStyle/>
        <a:p>
          <a:endParaRPr lang="en-US"/>
        </a:p>
      </dgm:t>
    </dgm:pt>
    <dgm:pt modelId="{4D1F5441-3D1C-4897-B28A-5AC4346EA504}">
      <dgm:prSet phldrT="[Text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Generalization</a:t>
          </a:r>
          <a:endParaRPr lang="en-US" dirty="0"/>
        </a:p>
      </dgm:t>
    </dgm:pt>
    <dgm:pt modelId="{1C249F2B-0E50-4614-AC22-F451206DF217}" type="parTrans" cxnId="{2A897FA0-6C87-40C6-9ADE-6F50514D22D9}">
      <dgm:prSet/>
      <dgm:spPr/>
      <dgm:t>
        <a:bodyPr/>
        <a:lstStyle/>
        <a:p>
          <a:endParaRPr lang="en-US"/>
        </a:p>
      </dgm:t>
    </dgm:pt>
    <dgm:pt modelId="{16DA58C7-14BB-4CC4-AA99-868878AA9F2C}" type="sibTrans" cxnId="{2A897FA0-6C87-40C6-9ADE-6F50514D22D9}">
      <dgm:prSet/>
      <dgm:spPr/>
      <dgm:t>
        <a:bodyPr/>
        <a:lstStyle/>
        <a:p>
          <a:endParaRPr lang="en-US"/>
        </a:p>
      </dgm:t>
    </dgm:pt>
    <dgm:pt modelId="{CDE3EB00-07B2-4A83-A555-12F18C7C5924}">
      <dgm:prSet phldrT="[Text]" phldr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/>
        </a:p>
      </dgm:t>
    </dgm:pt>
    <dgm:pt modelId="{0EE3F0D9-DB6A-4D16-8276-EC62AACC055B}" type="parTrans" cxnId="{5CAF5F41-66C9-431D-9788-2CB84BA60572}">
      <dgm:prSet/>
      <dgm:spPr/>
      <dgm:t>
        <a:bodyPr/>
        <a:lstStyle/>
        <a:p>
          <a:endParaRPr lang="en-US"/>
        </a:p>
      </dgm:t>
    </dgm:pt>
    <dgm:pt modelId="{042C0BF7-A80D-4575-BB34-40320B14EB57}" type="sibTrans" cxnId="{5CAF5F41-66C9-431D-9788-2CB84BA60572}">
      <dgm:prSet/>
      <dgm:spPr/>
      <dgm:t>
        <a:bodyPr/>
        <a:lstStyle/>
        <a:p>
          <a:endParaRPr lang="en-US"/>
        </a:p>
      </dgm:t>
    </dgm:pt>
    <dgm:pt modelId="{90F51DE7-17F3-49C8-8C2D-4757EB636EA3}">
      <dgm:prSet phldrT="[Text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Re-Pilot</a:t>
          </a:r>
          <a:endParaRPr lang="en-US" dirty="0"/>
        </a:p>
      </dgm:t>
    </dgm:pt>
    <dgm:pt modelId="{B191B5FA-E757-4288-939B-BF06EFFB1626}" type="parTrans" cxnId="{10338285-B97A-49C6-96AF-292DCC791987}">
      <dgm:prSet/>
      <dgm:spPr/>
      <dgm:t>
        <a:bodyPr/>
        <a:lstStyle/>
        <a:p>
          <a:endParaRPr lang="en-US"/>
        </a:p>
      </dgm:t>
    </dgm:pt>
    <dgm:pt modelId="{9052E3EE-2458-4476-9EAA-5FB207A5D7BC}" type="sibTrans" cxnId="{10338285-B97A-49C6-96AF-292DCC791987}">
      <dgm:prSet/>
      <dgm:spPr/>
      <dgm:t>
        <a:bodyPr/>
        <a:lstStyle/>
        <a:p>
          <a:endParaRPr lang="en-US"/>
        </a:p>
      </dgm:t>
    </dgm:pt>
    <dgm:pt modelId="{D1E12589-7F93-4957-A34E-0BB2B02A89ED}">
      <dgm:prSet phldrT="[Text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Model Testing's </a:t>
          </a:r>
          <a:endParaRPr lang="en-US" dirty="0"/>
        </a:p>
      </dgm:t>
    </dgm:pt>
    <dgm:pt modelId="{E14A9D8D-47C7-49FD-92BB-9F8939341EF5}" type="parTrans" cxnId="{CE1A0EC1-83C3-4A94-A367-4872DDC8BD19}">
      <dgm:prSet/>
      <dgm:spPr/>
      <dgm:t>
        <a:bodyPr/>
        <a:lstStyle/>
        <a:p>
          <a:endParaRPr lang="en-US"/>
        </a:p>
      </dgm:t>
    </dgm:pt>
    <dgm:pt modelId="{B48793B7-E7C5-4A78-B6F8-3658E796CF60}" type="sibTrans" cxnId="{CE1A0EC1-83C3-4A94-A367-4872DDC8BD19}">
      <dgm:prSet/>
      <dgm:spPr/>
      <dgm:t>
        <a:bodyPr/>
        <a:lstStyle/>
        <a:p>
          <a:endParaRPr lang="en-US"/>
        </a:p>
      </dgm:t>
    </dgm:pt>
    <dgm:pt modelId="{A9F47F1E-20ED-457A-ABAB-198982208C26}">
      <dgm:prSet phldrT="[Text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Model (S)</a:t>
          </a:r>
          <a:endParaRPr lang="en-US" dirty="0"/>
        </a:p>
      </dgm:t>
    </dgm:pt>
    <dgm:pt modelId="{DD2421BA-B2A6-4639-A863-02D12BF49899}" type="parTrans" cxnId="{F1DF1C22-33B1-46B4-A1F4-013C70F3D5AF}">
      <dgm:prSet/>
      <dgm:spPr/>
      <dgm:t>
        <a:bodyPr/>
        <a:lstStyle/>
        <a:p>
          <a:endParaRPr lang="en-US"/>
        </a:p>
      </dgm:t>
    </dgm:pt>
    <dgm:pt modelId="{0E472086-D050-4050-AAC0-AA122D2DE962}" type="sibTrans" cxnId="{F1DF1C22-33B1-46B4-A1F4-013C70F3D5AF}">
      <dgm:prSet/>
      <dgm:spPr/>
      <dgm:t>
        <a:bodyPr/>
        <a:lstStyle/>
        <a:p>
          <a:endParaRPr lang="en-US"/>
        </a:p>
      </dgm:t>
    </dgm:pt>
    <dgm:pt modelId="{A4D86B61-ECFB-4F52-8FC5-2B46708F6AF3}">
      <dgm:prSet phldrT="[Text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Prescriptions to problems. </a:t>
          </a:r>
          <a:endParaRPr lang="en-US" dirty="0"/>
        </a:p>
      </dgm:t>
    </dgm:pt>
    <dgm:pt modelId="{F2A36748-C691-4EF9-BB5D-AD9E5A9CBAE8}" type="parTrans" cxnId="{D4DB70A9-2C22-499D-9879-B644F5D374FB}">
      <dgm:prSet/>
      <dgm:spPr/>
      <dgm:t>
        <a:bodyPr/>
        <a:lstStyle/>
        <a:p>
          <a:endParaRPr lang="en-US"/>
        </a:p>
      </dgm:t>
    </dgm:pt>
    <dgm:pt modelId="{B29F5E2E-AA6C-4846-A6AB-C1D96C6E58B9}" type="sibTrans" cxnId="{D4DB70A9-2C22-499D-9879-B644F5D374FB}">
      <dgm:prSet/>
      <dgm:spPr/>
      <dgm:t>
        <a:bodyPr/>
        <a:lstStyle/>
        <a:p>
          <a:endParaRPr lang="en-US"/>
        </a:p>
      </dgm:t>
    </dgm:pt>
    <dgm:pt modelId="{E5E69645-DA00-402F-9D2C-163037A10CE4}">
      <dgm:prSet phldrT="[Text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 dirty="0"/>
        </a:p>
      </dgm:t>
    </dgm:pt>
    <dgm:pt modelId="{955D44C2-1688-4E8E-916A-638ED29A8C5D}" type="parTrans" cxnId="{1CD15BF9-14DD-4CBD-90E3-87CC1EC32C9F}">
      <dgm:prSet/>
      <dgm:spPr/>
      <dgm:t>
        <a:bodyPr/>
        <a:lstStyle/>
        <a:p>
          <a:endParaRPr lang="en-US"/>
        </a:p>
      </dgm:t>
    </dgm:pt>
    <dgm:pt modelId="{4B29C6B0-A34E-4779-9CED-365448AC94EB}" type="sibTrans" cxnId="{1CD15BF9-14DD-4CBD-90E3-87CC1EC32C9F}">
      <dgm:prSet/>
      <dgm:spPr/>
      <dgm:t>
        <a:bodyPr/>
        <a:lstStyle/>
        <a:p>
          <a:endParaRPr lang="en-US"/>
        </a:p>
      </dgm:t>
    </dgm:pt>
    <dgm:pt modelId="{672AD684-EEA6-4F32-9EC3-D5F081EAA05B}">
      <dgm:prSet phldrT="[Text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Ethnographic Research </a:t>
          </a:r>
          <a:endParaRPr lang="en-US" dirty="0"/>
        </a:p>
      </dgm:t>
    </dgm:pt>
    <dgm:pt modelId="{3B140632-A781-4AE1-B106-64211B2981F1}" type="parTrans" cxnId="{F9E3D927-207F-4DE5-A8C6-4D42C60172BD}">
      <dgm:prSet/>
      <dgm:spPr/>
      <dgm:t>
        <a:bodyPr/>
        <a:lstStyle/>
        <a:p>
          <a:endParaRPr lang="en-US"/>
        </a:p>
      </dgm:t>
    </dgm:pt>
    <dgm:pt modelId="{2271A8D0-089B-45EE-AC2E-D1DB058C6DA0}" type="sibTrans" cxnId="{F9E3D927-207F-4DE5-A8C6-4D42C60172BD}">
      <dgm:prSet/>
      <dgm:spPr/>
      <dgm:t>
        <a:bodyPr/>
        <a:lstStyle/>
        <a:p>
          <a:endParaRPr lang="en-US"/>
        </a:p>
      </dgm:t>
    </dgm:pt>
    <dgm:pt modelId="{80840DDE-7032-4868-940F-BE2FF6E9E2AA}" type="pres">
      <dgm:prSet presAssocID="{D3BD4136-CDA1-40B4-AF3F-7971A921FB6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D948EAF-9C5C-4F76-B58B-BAEF10EA841E}" type="pres">
      <dgm:prSet presAssocID="{D3BD4136-CDA1-40B4-AF3F-7971A921FB68}" presName="tSp" presStyleCnt="0"/>
      <dgm:spPr/>
    </dgm:pt>
    <dgm:pt modelId="{07E5946E-547F-4480-8CC4-9BC9E127CF21}" type="pres">
      <dgm:prSet presAssocID="{D3BD4136-CDA1-40B4-AF3F-7971A921FB68}" presName="bSp" presStyleCnt="0"/>
      <dgm:spPr/>
    </dgm:pt>
    <dgm:pt modelId="{F4553FBB-47CD-425A-87B1-B54B5B6B21BC}" type="pres">
      <dgm:prSet presAssocID="{D3BD4136-CDA1-40B4-AF3F-7971A921FB68}" presName="process" presStyleCnt="0"/>
      <dgm:spPr/>
    </dgm:pt>
    <dgm:pt modelId="{E89EF9FA-1165-4153-8DB9-E3E033F379E9}" type="pres">
      <dgm:prSet presAssocID="{F3C5C10C-8F50-48FA-925C-7FEC867A191E}" presName="composite1" presStyleCnt="0"/>
      <dgm:spPr/>
    </dgm:pt>
    <dgm:pt modelId="{C935FE50-26ED-4E6A-8D7D-F2060ACC6978}" type="pres">
      <dgm:prSet presAssocID="{F3C5C10C-8F50-48FA-925C-7FEC867A191E}" presName="dummyNode1" presStyleLbl="node1" presStyleIdx="0" presStyleCnt="3"/>
      <dgm:spPr/>
    </dgm:pt>
    <dgm:pt modelId="{7B7684B4-42E2-4BDD-9E54-6A9AF2EAFF29}" type="pres">
      <dgm:prSet presAssocID="{F3C5C10C-8F50-48FA-925C-7FEC867A191E}" presName="childNode1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FAAE2D-9859-4D9F-B82D-31D00D7A01F7}" type="pres">
      <dgm:prSet presAssocID="{F3C5C10C-8F50-48FA-925C-7FEC867A191E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A16F55-A925-480E-965F-792537DD1104}" type="pres">
      <dgm:prSet presAssocID="{F3C5C10C-8F50-48FA-925C-7FEC867A191E}" presName="parentNode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ADD748-211C-472E-97F8-5D4BB37E3924}" type="pres">
      <dgm:prSet presAssocID="{F3C5C10C-8F50-48FA-925C-7FEC867A191E}" presName="connSite1" presStyleCnt="0"/>
      <dgm:spPr/>
    </dgm:pt>
    <dgm:pt modelId="{FFE9CB71-649A-4ED6-B7AC-7714A7A266B3}" type="pres">
      <dgm:prSet presAssocID="{D499A59E-539F-419E-B326-965DB66A8819}" presName="Name9" presStyleLbl="sibTrans2D1" presStyleIdx="0" presStyleCnt="2"/>
      <dgm:spPr/>
      <dgm:t>
        <a:bodyPr/>
        <a:lstStyle/>
        <a:p>
          <a:endParaRPr lang="en-US"/>
        </a:p>
      </dgm:t>
    </dgm:pt>
    <dgm:pt modelId="{A5F5FBE1-10C7-44D9-B3C3-D0FB71668FAD}" type="pres">
      <dgm:prSet presAssocID="{7E0C55A2-0F07-42D6-9BCA-0C2F6A6A422B}" presName="composite2" presStyleCnt="0"/>
      <dgm:spPr/>
    </dgm:pt>
    <dgm:pt modelId="{F17A54E2-1F20-4FCE-A6B1-F476C0186805}" type="pres">
      <dgm:prSet presAssocID="{7E0C55A2-0F07-42D6-9BCA-0C2F6A6A422B}" presName="dummyNode2" presStyleLbl="node1" presStyleIdx="0" presStyleCnt="3"/>
      <dgm:spPr/>
    </dgm:pt>
    <dgm:pt modelId="{79F13B45-E781-40C3-96D4-8EBE1A22DC04}" type="pres">
      <dgm:prSet presAssocID="{7E0C55A2-0F07-42D6-9BCA-0C2F6A6A422B}" presName="childNode2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75EABE-77B8-4265-BD6A-25188E4AA5C7}" type="pres">
      <dgm:prSet presAssocID="{7E0C55A2-0F07-42D6-9BCA-0C2F6A6A422B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DC64F8-73D7-4F43-AB28-B5A69F53A1CE}" type="pres">
      <dgm:prSet presAssocID="{7E0C55A2-0F07-42D6-9BCA-0C2F6A6A422B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E62B7A-CEDF-4676-9302-9E8F26F47953}" type="pres">
      <dgm:prSet presAssocID="{7E0C55A2-0F07-42D6-9BCA-0C2F6A6A422B}" presName="connSite2" presStyleCnt="0"/>
      <dgm:spPr/>
    </dgm:pt>
    <dgm:pt modelId="{7A75B750-47CC-4806-95D4-E04D752215B7}" type="pres">
      <dgm:prSet presAssocID="{060A6D32-D460-4813-AB84-29CF0ECA146A}" presName="Name18" presStyleLbl="sibTrans2D1" presStyleIdx="1" presStyleCnt="2"/>
      <dgm:spPr/>
      <dgm:t>
        <a:bodyPr/>
        <a:lstStyle/>
        <a:p>
          <a:endParaRPr lang="en-US"/>
        </a:p>
      </dgm:t>
    </dgm:pt>
    <dgm:pt modelId="{2C6C71FE-C7DB-4D38-8897-40840C9596AF}" type="pres">
      <dgm:prSet presAssocID="{F45CCF83-DD19-4AE2-9E93-D436C812263D}" presName="composite1" presStyleCnt="0"/>
      <dgm:spPr/>
    </dgm:pt>
    <dgm:pt modelId="{55D75766-AC97-4BBD-A022-72A801D4CCD6}" type="pres">
      <dgm:prSet presAssocID="{F45CCF83-DD19-4AE2-9E93-D436C812263D}" presName="dummyNode1" presStyleLbl="node1" presStyleIdx="1" presStyleCnt="3"/>
      <dgm:spPr/>
    </dgm:pt>
    <dgm:pt modelId="{9EBA81B3-E5B2-4EFC-A848-2589A6462C90}" type="pres">
      <dgm:prSet presAssocID="{F45CCF83-DD19-4AE2-9E93-D436C812263D}" presName="childNode1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A472FB-A2CC-4D5E-86C0-A00678A4BEC1}" type="pres">
      <dgm:prSet presAssocID="{F45CCF83-DD19-4AE2-9E93-D436C812263D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A89D36-B1A3-45A8-BD7A-D7DFD29E4BE8}" type="pres">
      <dgm:prSet presAssocID="{F45CCF83-DD19-4AE2-9E93-D436C812263D}" presName="parentNode1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403CEF-FC0C-463F-A19A-73AD17C19D87}" type="pres">
      <dgm:prSet presAssocID="{F45CCF83-DD19-4AE2-9E93-D436C812263D}" presName="connSite1" presStyleCnt="0"/>
      <dgm:spPr/>
    </dgm:pt>
  </dgm:ptLst>
  <dgm:cxnLst>
    <dgm:cxn modelId="{BEF77F72-CD78-40AF-9262-C99D82057C5A}" type="presOf" srcId="{BB3CA48D-B01A-4E45-97C4-B2D773E29032}" destId="{79F13B45-E781-40C3-96D4-8EBE1A22DC04}" srcOrd="0" destOrd="3" presId="urn:microsoft.com/office/officeart/2005/8/layout/hProcess4"/>
    <dgm:cxn modelId="{4089CF7A-85C4-4F31-9706-093D56DD85B7}" type="presOf" srcId="{E5E69645-DA00-402F-9D2C-163037A10CE4}" destId="{7B7684B4-42E2-4BDD-9E54-6A9AF2EAFF29}" srcOrd="0" destOrd="2" presId="urn:microsoft.com/office/officeart/2005/8/layout/hProcess4"/>
    <dgm:cxn modelId="{199D0FBF-95ED-4D32-AED3-8F087ECFA720}" srcId="{F3C5C10C-8F50-48FA-925C-7FEC867A191E}" destId="{5E6F3951-1805-48F4-8EB8-C2A55077FCCE}" srcOrd="0" destOrd="0" parTransId="{31DBC9D8-C1BD-49D9-AF43-1CC58A351AD1}" sibTransId="{A92D06C8-B889-44C3-B6A6-8FA98C14FF7F}"/>
    <dgm:cxn modelId="{9F14F9E7-8C0D-4A11-9087-0FBB0E7D0806}" type="presOf" srcId="{7E0C55A2-0F07-42D6-9BCA-0C2F6A6A422B}" destId="{20DC64F8-73D7-4F43-AB28-B5A69F53A1CE}" srcOrd="0" destOrd="0" presId="urn:microsoft.com/office/officeart/2005/8/layout/hProcess4"/>
    <dgm:cxn modelId="{B374FECC-81D8-4425-84A7-51E4FD32E74C}" type="presOf" srcId="{672AD684-EEA6-4F32-9EC3-D5F081EAA05B}" destId="{79F13B45-E781-40C3-96D4-8EBE1A22DC04}" srcOrd="0" destOrd="4" presId="urn:microsoft.com/office/officeart/2005/8/layout/hProcess4"/>
    <dgm:cxn modelId="{5CAF5F41-66C9-431D-9788-2CB84BA60572}" srcId="{F45CCF83-DD19-4AE2-9E93-D436C812263D}" destId="{CDE3EB00-07B2-4A83-A555-12F18C7C5924}" srcOrd="3" destOrd="0" parTransId="{0EE3F0D9-DB6A-4D16-8276-EC62AACC055B}" sibTransId="{042C0BF7-A80D-4575-BB34-40320B14EB57}"/>
    <dgm:cxn modelId="{CE1A0EC1-83C3-4A94-A367-4872DDC8BD19}" srcId="{7E0C55A2-0F07-42D6-9BCA-0C2F6A6A422B}" destId="{D1E12589-7F93-4957-A34E-0BB2B02A89ED}" srcOrd="2" destOrd="0" parTransId="{E14A9D8D-47C7-49FD-92BB-9F8939341EF5}" sibTransId="{B48793B7-E7C5-4A78-B6F8-3658E796CF60}"/>
    <dgm:cxn modelId="{57A63915-9FA4-433F-99B8-50FC2A4A303E}" type="presOf" srcId="{CDE3EB00-07B2-4A83-A555-12F18C7C5924}" destId="{9EBA81B3-E5B2-4EFC-A848-2589A6462C90}" srcOrd="0" destOrd="3" presId="urn:microsoft.com/office/officeart/2005/8/layout/hProcess4"/>
    <dgm:cxn modelId="{1CD15BF9-14DD-4CBD-90E3-87CC1EC32C9F}" srcId="{F3C5C10C-8F50-48FA-925C-7FEC867A191E}" destId="{E5E69645-DA00-402F-9D2C-163037A10CE4}" srcOrd="2" destOrd="0" parTransId="{955D44C2-1688-4E8E-916A-638ED29A8C5D}" sibTransId="{4B29C6B0-A34E-4779-9CED-365448AC94EB}"/>
    <dgm:cxn modelId="{6D6E236E-ECEE-438F-8EB8-D462AD6EBE65}" type="presOf" srcId="{A4D86B61-ECFB-4F52-8FC5-2B46708F6AF3}" destId="{EBA472FB-A2CC-4D5E-86C0-A00678A4BEC1}" srcOrd="1" destOrd="2" presId="urn:microsoft.com/office/officeart/2005/8/layout/hProcess4"/>
    <dgm:cxn modelId="{2A897FA0-6C87-40C6-9ADE-6F50514D22D9}" srcId="{F45CCF83-DD19-4AE2-9E93-D436C812263D}" destId="{4D1F5441-3D1C-4897-B28A-5AC4346EA504}" srcOrd="0" destOrd="0" parTransId="{1C249F2B-0E50-4614-AC22-F451206DF217}" sibTransId="{16DA58C7-14BB-4CC4-AA99-868878AA9F2C}"/>
    <dgm:cxn modelId="{D8B3BEDC-07E1-42D0-B4F3-97784134F555}" type="presOf" srcId="{D1E12589-7F93-4957-A34E-0BB2B02A89ED}" destId="{3B75EABE-77B8-4265-BD6A-25188E4AA5C7}" srcOrd="1" destOrd="2" presId="urn:microsoft.com/office/officeart/2005/8/layout/hProcess4"/>
    <dgm:cxn modelId="{10338285-B97A-49C6-96AF-292DCC791987}" srcId="{7E0C55A2-0F07-42D6-9BCA-0C2F6A6A422B}" destId="{90F51DE7-17F3-49C8-8C2D-4757EB636EA3}" srcOrd="1" destOrd="0" parTransId="{B191B5FA-E757-4288-939B-BF06EFFB1626}" sibTransId="{9052E3EE-2458-4476-9EAA-5FB207A5D7BC}"/>
    <dgm:cxn modelId="{81A1173F-F04E-48BF-BB24-B3D1AEAA6F0D}" type="presOf" srcId="{A4D86B61-ECFB-4F52-8FC5-2B46708F6AF3}" destId="{9EBA81B3-E5B2-4EFC-A848-2589A6462C90}" srcOrd="0" destOrd="2" presId="urn:microsoft.com/office/officeart/2005/8/layout/hProcess4"/>
    <dgm:cxn modelId="{C86F4F20-5CF3-4DD4-9600-125EB5D5C6FD}" type="presOf" srcId="{CDE3EB00-07B2-4A83-A555-12F18C7C5924}" destId="{EBA472FB-A2CC-4D5E-86C0-A00678A4BEC1}" srcOrd="1" destOrd="3" presId="urn:microsoft.com/office/officeart/2005/8/layout/hProcess4"/>
    <dgm:cxn modelId="{2893F75A-3D05-44B8-8B1A-59FB2E216970}" srcId="{D3BD4136-CDA1-40B4-AF3F-7971A921FB68}" destId="{7E0C55A2-0F07-42D6-9BCA-0C2F6A6A422B}" srcOrd="1" destOrd="0" parTransId="{D7E69AA3-5830-4734-ACC4-7B221B8C2535}" sibTransId="{060A6D32-D460-4813-AB84-29CF0ECA146A}"/>
    <dgm:cxn modelId="{B8069ABB-FBA7-4B92-BD28-53DADDFEC4F6}" srcId="{D3BD4136-CDA1-40B4-AF3F-7971A921FB68}" destId="{F3C5C10C-8F50-48FA-925C-7FEC867A191E}" srcOrd="0" destOrd="0" parTransId="{5F2CAC25-6D04-4BA1-B232-921F2B9E13CF}" sibTransId="{D499A59E-539F-419E-B326-965DB66A8819}"/>
    <dgm:cxn modelId="{D4DB70A9-2C22-499D-9879-B644F5D374FB}" srcId="{F45CCF83-DD19-4AE2-9E93-D436C812263D}" destId="{A4D86B61-ECFB-4F52-8FC5-2B46708F6AF3}" srcOrd="2" destOrd="0" parTransId="{F2A36748-C691-4EF9-BB5D-AD9E5A9CBAE8}" sibTransId="{B29F5E2E-AA6C-4846-A6AB-C1D96C6E58B9}"/>
    <dgm:cxn modelId="{2C123DA9-91F3-47A8-811D-56B813B9DCDA}" srcId="{7E0C55A2-0F07-42D6-9BCA-0C2F6A6A422B}" destId="{AE68D8C5-FE66-4F0C-A5D6-7D912492595F}" srcOrd="0" destOrd="0" parTransId="{D4E2BDEF-B6AA-483B-9EDA-D958C3388741}" sibTransId="{D83D8A60-DEB3-4435-B085-7B243CF5A52C}"/>
    <dgm:cxn modelId="{2BB0E5CE-850E-4946-A554-95A76F055A1A}" type="presOf" srcId="{A9F47F1E-20ED-457A-ABAB-198982208C26}" destId="{EBA472FB-A2CC-4D5E-86C0-A00678A4BEC1}" srcOrd="1" destOrd="1" presId="urn:microsoft.com/office/officeart/2005/8/layout/hProcess4"/>
    <dgm:cxn modelId="{6179A4FF-7C6D-4B28-BDA4-5058802351F7}" type="presOf" srcId="{F3C5C10C-8F50-48FA-925C-7FEC867A191E}" destId="{B2A16F55-A925-480E-965F-792537DD1104}" srcOrd="0" destOrd="0" presId="urn:microsoft.com/office/officeart/2005/8/layout/hProcess4"/>
    <dgm:cxn modelId="{8346E0E5-8F91-40B9-8D71-1563E5B7A747}" srcId="{F3C5C10C-8F50-48FA-925C-7FEC867A191E}" destId="{5D6C24C5-0E0E-4CCF-9CA0-5CDC7A882EE9}" srcOrd="1" destOrd="0" parTransId="{F92A2BA7-A0A7-4015-9097-7CDEE8C1D934}" sibTransId="{14784E08-EA23-4239-B6B1-18F0195E71A1}"/>
    <dgm:cxn modelId="{F2ED43B0-501F-4E18-8B6C-F04AF423192E}" type="presOf" srcId="{F45CCF83-DD19-4AE2-9E93-D436C812263D}" destId="{9EA89D36-B1A3-45A8-BD7A-D7DFD29E4BE8}" srcOrd="0" destOrd="0" presId="urn:microsoft.com/office/officeart/2005/8/layout/hProcess4"/>
    <dgm:cxn modelId="{F4C1FCFB-7A30-4A90-AD1C-F833C51C3A6C}" type="presOf" srcId="{060A6D32-D460-4813-AB84-29CF0ECA146A}" destId="{7A75B750-47CC-4806-95D4-E04D752215B7}" srcOrd="0" destOrd="0" presId="urn:microsoft.com/office/officeart/2005/8/layout/hProcess4"/>
    <dgm:cxn modelId="{F1DF1C22-33B1-46B4-A1F4-013C70F3D5AF}" srcId="{F45CCF83-DD19-4AE2-9E93-D436C812263D}" destId="{A9F47F1E-20ED-457A-ABAB-198982208C26}" srcOrd="1" destOrd="0" parTransId="{DD2421BA-B2A6-4639-A863-02D12BF49899}" sibTransId="{0E472086-D050-4050-AAC0-AA122D2DE962}"/>
    <dgm:cxn modelId="{BDDF3560-F9E8-43C2-A4FA-8F5C631D942A}" type="presOf" srcId="{4D1F5441-3D1C-4897-B28A-5AC4346EA504}" destId="{9EBA81B3-E5B2-4EFC-A848-2589A6462C90}" srcOrd="0" destOrd="0" presId="urn:microsoft.com/office/officeart/2005/8/layout/hProcess4"/>
    <dgm:cxn modelId="{854C4A00-1B9E-4302-AA1D-97FB9905FAAD}" type="presOf" srcId="{5E6F3951-1805-48F4-8EB8-C2A55077FCCE}" destId="{7B7684B4-42E2-4BDD-9E54-6A9AF2EAFF29}" srcOrd="0" destOrd="0" presId="urn:microsoft.com/office/officeart/2005/8/layout/hProcess4"/>
    <dgm:cxn modelId="{D107A721-9BE8-4323-A50C-967733D6F0F0}" type="presOf" srcId="{90F51DE7-17F3-49C8-8C2D-4757EB636EA3}" destId="{79F13B45-E781-40C3-96D4-8EBE1A22DC04}" srcOrd="0" destOrd="1" presId="urn:microsoft.com/office/officeart/2005/8/layout/hProcess4"/>
    <dgm:cxn modelId="{E3FAF889-11A9-4982-A2DC-D8F6C4687043}" type="presOf" srcId="{A9F47F1E-20ED-457A-ABAB-198982208C26}" destId="{9EBA81B3-E5B2-4EFC-A848-2589A6462C90}" srcOrd="0" destOrd="1" presId="urn:microsoft.com/office/officeart/2005/8/layout/hProcess4"/>
    <dgm:cxn modelId="{3C3578AA-7C5F-4276-B061-A172ED273CD3}" type="presOf" srcId="{AE68D8C5-FE66-4F0C-A5D6-7D912492595F}" destId="{3B75EABE-77B8-4265-BD6A-25188E4AA5C7}" srcOrd="1" destOrd="0" presId="urn:microsoft.com/office/officeart/2005/8/layout/hProcess4"/>
    <dgm:cxn modelId="{C7A99D92-0EF6-4E0A-931E-F6B70EFDB4B1}" type="presOf" srcId="{E5E69645-DA00-402F-9D2C-163037A10CE4}" destId="{0EFAAE2D-9859-4D9F-B82D-31D00D7A01F7}" srcOrd="1" destOrd="2" presId="urn:microsoft.com/office/officeart/2005/8/layout/hProcess4"/>
    <dgm:cxn modelId="{4D5008DC-7B54-48AC-9D5D-ECE92D6D3316}" srcId="{D3BD4136-CDA1-40B4-AF3F-7971A921FB68}" destId="{F45CCF83-DD19-4AE2-9E93-D436C812263D}" srcOrd="2" destOrd="0" parTransId="{B7718DB1-5E66-49BA-8123-C7B806CA0A13}" sibTransId="{93039D4E-FA67-4C2B-8963-783E4EAC5E3F}"/>
    <dgm:cxn modelId="{3E09BE8E-921B-42DC-9753-A30E8C513A52}" type="presOf" srcId="{D3BD4136-CDA1-40B4-AF3F-7971A921FB68}" destId="{80840DDE-7032-4868-940F-BE2FF6E9E2AA}" srcOrd="0" destOrd="0" presId="urn:microsoft.com/office/officeart/2005/8/layout/hProcess4"/>
    <dgm:cxn modelId="{B8EC332C-39A3-45EB-A7B6-EEEEBBFF6164}" type="presOf" srcId="{AE68D8C5-FE66-4F0C-A5D6-7D912492595F}" destId="{79F13B45-E781-40C3-96D4-8EBE1A22DC04}" srcOrd="0" destOrd="0" presId="urn:microsoft.com/office/officeart/2005/8/layout/hProcess4"/>
    <dgm:cxn modelId="{4AD4AEAB-6DF3-4852-ADD4-910DB1E645CC}" type="presOf" srcId="{BB3CA48D-B01A-4E45-97C4-B2D773E29032}" destId="{3B75EABE-77B8-4265-BD6A-25188E4AA5C7}" srcOrd="1" destOrd="3" presId="urn:microsoft.com/office/officeart/2005/8/layout/hProcess4"/>
    <dgm:cxn modelId="{EA202E43-3559-4C2D-8816-4DF96C616373}" type="presOf" srcId="{D499A59E-539F-419E-B326-965DB66A8819}" destId="{FFE9CB71-649A-4ED6-B7AC-7714A7A266B3}" srcOrd="0" destOrd="0" presId="urn:microsoft.com/office/officeart/2005/8/layout/hProcess4"/>
    <dgm:cxn modelId="{C3DF6F28-3272-4D93-B8D7-9CB27C63688E}" type="presOf" srcId="{4D1F5441-3D1C-4897-B28A-5AC4346EA504}" destId="{EBA472FB-A2CC-4D5E-86C0-A00678A4BEC1}" srcOrd="1" destOrd="0" presId="urn:microsoft.com/office/officeart/2005/8/layout/hProcess4"/>
    <dgm:cxn modelId="{09F85F0E-4093-4D6F-9085-8B3414AEDF85}" type="presOf" srcId="{5D6C24C5-0E0E-4CCF-9CA0-5CDC7A882EE9}" destId="{0EFAAE2D-9859-4D9F-B82D-31D00D7A01F7}" srcOrd="1" destOrd="1" presId="urn:microsoft.com/office/officeart/2005/8/layout/hProcess4"/>
    <dgm:cxn modelId="{03BD07EA-A210-4F0C-AE03-0CB5B4B802D4}" type="presOf" srcId="{672AD684-EEA6-4F32-9EC3-D5F081EAA05B}" destId="{3B75EABE-77B8-4265-BD6A-25188E4AA5C7}" srcOrd="1" destOrd="4" presId="urn:microsoft.com/office/officeart/2005/8/layout/hProcess4"/>
    <dgm:cxn modelId="{07AD6B3C-B9F8-4B3A-9184-0671AAC62B38}" type="presOf" srcId="{90F51DE7-17F3-49C8-8C2D-4757EB636EA3}" destId="{3B75EABE-77B8-4265-BD6A-25188E4AA5C7}" srcOrd="1" destOrd="1" presId="urn:microsoft.com/office/officeart/2005/8/layout/hProcess4"/>
    <dgm:cxn modelId="{02FA3FCF-924F-40F3-B3AE-51D86B981326}" srcId="{7E0C55A2-0F07-42D6-9BCA-0C2F6A6A422B}" destId="{BB3CA48D-B01A-4E45-97C4-B2D773E29032}" srcOrd="3" destOrd="0" parTransId="{4B8801C9-262D-42AF-A3AE-605151AD0747}" sibTransId="{E3A9727E-612E-41B8-BE5A-CE545DA46F1C}"/>
    <dgm:cxn modelId="{F9E3D927-207F-4DE5-A8C6-4D42C60172BD}" srcId="{7E0C55A2-0F07-42D6-9BCA-0C2F6A6A422B}" destId="{672AD684-EEA6-4F32-9EC3-D5F081EAA05B}" srcOrd="4" destOrd="0" parTransId="{3B140632-A781-4AE1-B106-64211B2981F1}" sibTransId="{2271A8D0-089B-45EE-AC2E-D1DB058C6DA0}"/>
    <dgm:cxn modelId="{6CCCD4DF-07A6-4760-8B7F-CC2A420BA7B7}" type="presOf" srcId="{5D6C24C5-0E0E-4CCF-9CA0-5CDC7A882EE9}" destId="{7B7684B4-42E2-4BDD-9E54-6A9AF2EAFF29}" srcOrd="0" destOrd="1" presId="urn:microsoft.com/office/officeart/2005/8/layout/hProcess4"/>
    <dgm:cxn modelId="{C2A66347-1831-4653-BB39-C8EB55DD6F45}" type="presOf" srcId="{D1E12589-7F93-4957-A34E-0BB2B02A89ED}" destId="{79F13B45-E781-40C3-96D4-8EBE1A22DC04}" srcOrd="0" destOrd="2" presId="urn:microsoft.com/office/officeart/2005/8/layout/hProcess4"/>
    <dgm:cxn modelId="{DFEBDF48-71F5-4405-B221-FB18AAC02FB5}" type="presOf" srcId="{5E6F3951-1805-48F4-8EB8-C2A55077FCCE}" destId="{0EFAAE2D-9859-4D9F-B82D-31D00D7A01F7}" srcOrd="1" destOrd="0" presId="urn:microsoft.com/office/officeart/2005/8/layout/hProcess4"/>
    <dgm:cxn modelId="{FDFD0BFF-D0CD-4643-A859-2BB4D2FF4F46}" type="presParOf" srcId="{80840DDE-7032-4868-940F-BE2FF6E9E2AA}" destId="{FD948EAF-9C5C-4F76-B58B-BAEF10EA841E}" srcOrd="0" destOrd="0" presId="urn:microsoft.com/office/officeart/2005/8/layout/hProcess4"/>
    <dgm:cxn modelId="{B209498D-8375-4297-A48E-04D6B17B97CB}" type="presParOf" srcId="{80840DDE-7032-4868-940F-BE2FF6E9E2AA}" destId="{07E5946E-547F-4480-8CC4-9BC9E127CF21}" srcOrd="1" destOrd="0" presId="urn:microsoft.com/office/officeart/2005/8/layout/hProcess4"/>
    <dgm:cxn modelId="{133A6019-B128-4CA1-9FE3-37949B7DE963}" type="presParOf" srcId="{80840DDE-7032-4868-940F-BE2FF6E9E2AA}" destId="{F4553FBB-47CD-425A-87B1-B54B5B6B21BC}" srcOrd="2" destOrd="0" presId="urn:microsoft.com/office/officeart/2005/8/layout/hProcess4"/>
    <dgm:cxn modelId="{578748DD-5DBB-45BB-9CDF-16D0A296E05A}" type="presParOf" srcId="{F4553FBB-47CD-425A-87B1-B54B5B6B21BC}" destId="{E89EF9FA-1165-4153-8DB9-E3E033F379E9}" srcOrd="0" destOrd="0" presId="urn:microsoft.com/office/officeart/2005/8/layout/hProcess4"/>
    <dgm:cxn modelId="{90108914-9394-49A7-8C60-41C5E44E2AE5}" type="presParOf" srcId="{E89EF9FA-1165-4153-8DB9-E3E033F379E9}" destId="{C935FE50-26ED-4E6A-8D7D-F2060ACC6978}" srcOrd="0" destOrd="0" presId="urn:microsoft.com/office/officeart/2005/8/layout/hProcess4"/>
    <dgm:cxn modelId="{9FCE5ACC-A63F-4BB9-BDD2-D19D1E324A6D}" type="presParOf" srcId="{E89EF9FA-1165-4153-8DB9-E3E033F379E9}" destId="{7B7684B4-42E2-4BDD-9E54-6A9AF2EAFF29}" srcOrd="1" destOrd="0" presId="urn:microsoft.com/office/officeart/2005/8/layout/hProcess4"/>
    <dgm:cxn modelId="{0B07FCD1-04AE-4D95-884C-5F56FACCBEFA}" type="presParOf" srcId="{E89EF9FA-1165-4153-8DB9-E3E033F379E9}" destId="{0EFAAE2D-9859-4D9F-B82D-31D00D7A01F7}" srcOrd="2" destOrd="0" presId="urn:microsoft.com/office/officeart/2005/8/layout/hProcess4"/>
    <dgm:cxn modelId="{9DD7694C-EF01-4B67-86D1-7B41345DFE93}" type="presParOf" srcId="{E89EF9FA-1165-4153-8DB9-E3E033F379E9}" destId="{B2A16F55-A925-480E-965F-792537DD1104}" srcOrd="3" destOrd="0" presId="urn:microsoft.com/office/officeart/2005/8/layout/hProcess4"/>
    <dgm:cxn modelId="{5F12E9E0-76D8-40BF-99B9-224B25ADB65E}" type="presParOf" srcId="{E89EF9FA-1165-4153-8DB9-E3E033F379E9}" destId="{77ADD748-211C-472E-97F8-5D4BB37E3924}" srcOrd="4" destOrd="0" presId="urn:microsoft.com/office/officeart/2005/8/layout/hProcess4"/>
    <dgm:cxn modelId="{145381A7-4F52-4E16-97B6-47C577FFA482}" type="presParOf" srcId="{F4553FBB-47CD-425A-87B1-B54B5B6B21BC}" destId="{FFE9CB71-649A-4ED6-B7AC-7714A7A266B3}" srcOrd="1" destOrd="0" presId="urn:microsoft.com/office/officeart/2005/8/layout/hProcess4"/>
    <dgm:cxn modelId="{10B1E94E-EF54-4FBA-A707-5E8CBF65E36B}" type="presParOf" srcId="{F4553FBB-47CD-425A-87B1-B54B5B6B21BC}" destId="{A5F5FBE1-10C7-44D9-B3C3-D0FB71668FAD}" srcOrd="2" destOrd="0" presId="urn:microsoft.com/office/officeart/2005/8/layout/hProcess4"/>
    <dgm:cxn modelId="{A88A6FBB-7CB0-415E-8803-5A2B9AA8CEB8}" type="presParOf" srcId="{A5F5FBE1-10C7-44D9-B3C3-D0FB71668FAD}" destId="{F17A54E2-1F20-4FCE-A6B1-F476C0186805}" srcOrd="0" destOrd="0" presId="urn:microsoft.com/office/officeart/2005/8/layout/hProcess4"/>
    <dgm:cxn modelId="{96DA3951-918D-402E-ABE0-0A3554D1638B}" type="presParOf" srcId="{A5F5FBE1-10C7-44D9-B3C3-D0FB71668FAD}" destId="{79F13B45-E781-40C3-96D4-8EBE1A22DC04}" srcOrd="1" destOrd="0" presId="urn:microsoft.com/office/officeart/2005/8/layout/hProcess4"/>
    <dgm:cxn modelId="{1339C27C-60AE-485A-BBDF-7CCC2B2C50E2}" type="presParOf" srcId="{A5F5FBE1-10C7-44D9-B3C3-D0FB71668FAD}" destId="{3B75EABE-77B8-4265-BD6A-25188E4AA5C7}" srcOrd="2" destOrd="0" presId="urn:microsoft.com/office/officeart/2005/8/layout/hProcess4"/>
    <dgm:cxn modelId="{EE125384-E096-47D5-BB67-4ECB8CAC1410}" type="presParOf" srcId="{A5F5FBE1-10C7-44D9-B3C3-D0FB71668FAD}" destId="{20DC64F8-73D7-4F43-AB28-B5A69F53A1CE}" srcOrd="3" destOrd="0" presId="urn:microsoft.com/office/officeart/2005/8/layout/hProcess4"/>
    <dgm:cxn modelId="{34A2B3A3-C65C-4515-9E54-82033F935C02}" type="presParOf" srcId="{A5F5FBE1-10C7-44D9-B3C3-D0FB71668FAD}" destId="{ADE62B7A-CEDF-4676-9302-9E8F26F47953}" srcOrd="4" destOrd="0" presId="urn:microsoft.com/office/officeart/2005/8/layout/hProcess4"/>
    <dgm:cxn modelId="{1A1773B6-9CA2-4C1A-86A3-BC7FB4D86952}" type="presParOf" srcId="{F4553FBB-47CD-425A-87B1-B54B5B6B21BC}" destId="{7A75B750-47CC-4806-95D4-E04D752215B7}" srcOrd="3" destOrd="0" presId="urn:microsoft.com/office/officeart/2005/8/layout/hProcess4"/>
    <dgm:cxn modelId="{CF8D56EF-1F41-486C-A630-C1B762E52E22}" type="presParOf" srcId="{F4553FBB-47CD-425A-87B1-B54B5B6B21BC}" destId="{2C6C71FE-C7DB-4D38-8897-40840C9596AF}" srcOrd="4" destOrd="0" presId="urn:microsoft.com/office/officeart/2005/8/layout/hProcess4"/>
    <dgm:cxn modelId="{0A60FDAC-A9AA-4346-8AFD-FC2E4FA51F76}" type="presParOf" srcId="{2C6C71FE-C7DB-4D38-8897-40840C9596AF}" destId="{55D75766-AC97-4BBD-A022-72A801D4CCD6}" srcOrd="0" destOrd="0" presId="urn:microsoft.com/office/officeart/2005/8/layout/hProcess4"/>
    <dgm:cxn modelId="{AFD0A8E1-479D-4BBD-974A-C38B30F65576}" type="presParOf" srcId="{2C6C71FE-C7DB-4D38-8897-40840C9596AF}" destId="{9EBA81B3-E5B2-4EFC-A848-2589A6462C90}" srcOrd="1" destOrd="0" presId="urn:microsoft.com/office/officeart/2005/8/layout/hProcess4"/>
    <dgm:cxn modelId="{A8BC2614-F8E8-4D8B-A12C-D339E762C04D}" type="presParOf" srcId="{2C6C71FE-C7DB-4D38-8897-40840C9596AF}" destId="{EBA472FB-A2CC-4D5E-86C0-A00678A4BEC1}" srcOrd="2" destOrd="0" presId="urn:microsoft.com/office/officeart/2005/8/layout/hProcess4"/>
    <dgm:cxn modelId="{130983F4-A9DF-4C27-BA10-9D218F5D4DC6}" type="presParOf" srcId="{2C6C71FE-C7DB-4D38-8897-40840C9596AF}" destId="{9EA89D36-B1A3-45A8-BD7A-D7DFD29E4BE8}" srcOrd="3" destOrd="0" presId="urn:microsoft.com/office/officeart/2005/8/layout/hProcess4"/>
    <dgm:cxn modelId="{FD75B542-DBFA-4FDE-8532-B58ECAFF0BB2}" type="presParOf" srcId="{2C6C71FE-C7DB-4D38-8897-40840C9596AF}" destId="{C3403CEF-FC0C-463F-A19A-73AD17C19D87}" srcOrd="4" destOrd="0" presId="urn:microsoft.com/office/officeart/2005/8/layout/hProcess4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3B5B853-76BC-49AD-8B87-911C0D7FD6C9}" type="doc">
      <dgm:prSet loTypeId="urn:microsoft.com/office/officeart/2005/8/layout/hProcess3" loCatId="process" qsTypeId="urn:microsoft.com/office/officeart/2005/8/quickstyle/simple1" qsCatId="simple" csTypeId="urn:microsoft.com/office/officeart/2005/8/colors/accent6_2" csCatId="accent6" phldr="1"/>
      <dgm:spPr/>
    </dgm:pt>
    <dgm:pt modelId="{522FBF6C-3078-45BC-8AE9-A3EDA1A04740}">
      <dgm:prSet phldrT="[Text]"/>
      <dgm:spPr/>
      <dgm:t>
        <a:bodyPr/>
        <a:lstStyle/>
        <a:p>
          <a:r>
            <a:rPr lang="en-US" dirty="0" smtClean="0"/>
            <a:t>40%</a:t>
          </a:r>
          <a:endParaRPr lang="en-US" dirty="0"/>
        </a:p>
      </dgm:t>
    </dgm:pt>
    <dgm:pt modelId="{66D18E9F-0B1C-4A6F-A4DA-8A043BEF0C33}" type="parTrans" cxnId="{10C60F03-E461-46FA-B276-B46A1AE6998C}">
      <dgm:prSet/>
      <dgm:spPr/>
      <dgm:t>
        <a:bodyPr/>
        <a:lstStyle/>
        <a:p>
          <a:endParaRPr lang="en-US"/>
        </a:p>
      </dgm:t>
    </dgm:pt>
    <dgm:pt modelId="{7CEDBCE4-0D80-4F59-A80B-584C3A4E76AB}" type="sibTrans" cxnId="{10C60F03-E461-46FA-B276-B46A1AE6998C}">
      <dgm:prSet/>
      <dgm:spPr/>
      <dgm:t>
        <a:bodyPr/>
        <a:lstStyle/>
        <a:p>
          <a:endParaRPr lang="en-US"/>
        </a:p>
      </dgm:t>
    </dgm:pt>
    <dgm:pt modelId="{935DEFD3-BA09-4396-987C-B5A07BEA658A}">
      <dgm:prSet phldrT="[Text]"/>
      <dgm:spPr/>
      <dgm:t>
        <a:bodyPr/>
        <a:lstStyle/>
        <a:p>
          <a:r>
            <a:rPr lang="en-US" dirty="0" smtClean="0"/>
            <a:t>40%</a:t>
          </a:r>
          <a:endParaRPr lang="en-US" dirty="0"/>
        </a:p>
      </dgm:t>
    </dgm:pt>
    <dgm:pt modelId="{65B00E26-FC0D-4B47-AF8C-E6799A3E5C38}" type="parTrans" cxnId="{B9BE0DEB-2FB2-4268-BE1F-564787BB5A8C}">
      <dgm:prSet/>
      <dgm:spPr/>
      <dgm:t>
        <a:bodyPr/>
        <a:lstStyle/>
        <a:p>
          <a:endParaRPr lang="en-US"/>
        </a:p>
      </dgm:t>
    </dgm:pt>
    <dgm:pt modelId="{D00FE407-CF08-4AD9-A535-07C353CF4D2F}" type="sibTrans" cxnId="{B9BE0DEB-2FB2-4268-BE1F-564787BB5A8C}">
      <dgm:prSet/>
      <dgm:spPr/>
      <dgm:t>
        <a:bodyPr/>
        <a:lstStyle/>
        <a:p>
          <a:endParaRPr lang="en-US"/>
        </a:p>
      </dgm:t>
    </dgm:pt>
    <dgm:pt modelId="{0CCBFAF9-5F3C-47BF-A35E-023A53B7045E}">
      <dgm:prSet phldrT="[Text]"/>
      <dgm:spPr/>
      <dgm:t>
        <a:bodyPr/>
        <a:lstStyle/>
        <a:p>
          <a:r>
            <a:rPr lang="en-US" dirty="0" smtClean="0"/>
            <a:t>20%</a:t>
          </a:r>
          <a:endParaRPr lang="en-US" dirty="0"/>
        </a:p>
      </dgm:t>
    </dgm:pt>
    <dgm:pt modelId="{BCA6FED5-4B78-47B8-9DDD-015047E98966}" type="parTrans" cxnId="{03096F8F-93D8-44D7-BA58-D99928D7AA91}">
      <dgm:prSet/>
      <dgm:spPr/>
      <dgm:t>
        <a:bodyPr/>
        <a:lstStyle/>
        <a:p>
          <a:endParaRPr lang="en-US"/>
        </a:p>
      </dgm:t>
    </dgm:pt>
    <dgm:pt modelId="{74A2C349-FC00-4A41-A1A3-8A0F66B0970B}" type="sibTrans" cxnId="{03096F8F-93D8-44D7-BA58-D99928D7AA91}">
      <dgm:prSet/>
      <dgm:spPr/>
      <dgm:t>
        <a:bodyPr/>
        <a:lstStyle/>
        <a:p>
          <a:endParaRPr lang="en-US"/>
        </a:p>
      </dgm:t>
    </dgm:pt>
    <dgm:pt modelId="{8656E07B-D182-4749-BB67-27719A9F5BE5}" type="pres">
      <dgm:prSet presAssocID="{B3B5B853-76BC-49AD-8B87-911C0D7FD6C9}" presName="Name0" presStyleCnt="0">
        <dgm:presLayoutVars>
          <dgm:dir/>
          <dgm:animLvl val="lvl"/>
          <dgm:resizeHandles val="exact"/>
        </dgm:presLayoutVars>
      </dgm:prSet>
      <dgm:spPr/>
    </dgm:pt>
    <dgm:pt modelId="{711E984F-A158-4F0D-B893-C48541A0139E}" type="pres">
      <dgm:prSet presAssocID="{B3B5B853-76BC-49AD-8B87-911C0D7FD6C9}" presName="dummy" presStyleCnt="0"/>
      <dgm:spPr/>
    </dgm:pt>
    <dgm:pt modelId="{5D44AC73-1001-42E5-AE38-7B278CE398EA}" type="pres">
      <dgm:prSet presAssocID="{B3B5B853-76BC-49AD-8B87-911C0D7FD6C9}" presName="linH" presStyleCnt="0"/>
      <dgm:spPr/>
    </dgm:pt>
    <dgm:pt modelId="{E60A63E9-57E7-41E8-949A-C6EAA8FDAD78}" type="pres">
      <dgm:prSet presAssocID="{B3B5B853-76BC-49AD-8B87-911C0D7FD6C9}" presName="padding1" presStyleCnt="0"/>
      <dgm:spPr/>
    </dgm:pt>
    <dgm:pt modelId="{46ACD404-61B7-47E4-B9C4-2B117CB82F50}" type="pres">
      <dgm:prSet presAssocID="{522FBF6C-3078-45BC-8AE9-A3EDA1A04740}" presName="linV" presStyleCnt="0"/>
      <dgm:spPr/>
    </dgm:pt>
    <dgm:pt modelId="{1047736B-D18F-4732-9753-30EE7C423F84}" type="pres">
      <dgm:prSet presAssocID="{522FBF6C-3078-45BC-8AE9-A3EDA1A04740}" presName="spVertical1" presStyleCnt="0"/>
      <dgm:spPr/>
    </dgm:pt>
    <dgm:pt modelId="{02BE6830-2BE0-4558-BAC7-DF2B39350099}" type="pres">
      <dgm:prSet presAssocID="{522FBF6C-3078-45BC-8AE9-A3EDA1A04740}" presName="parTx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33860E-AAAF-4F02-BB7A-16140EC82172}" type="pres">
      <dgm:prSet presAssocID="{522FBF6C-3078-45BC-8AE9-A3EDA1A04740}" presName="spVertical2" presStyleCnt="0"/>
      <dgm:spPr/>
    </dgm:pt>
    <dgm:pt modelId="{90D87FEA-8015-483D-A1AC-3F5F511C7535}" type="pres">
      <dgm:prSet presAssocID="{522FBF6C-3078-45BC-8AE9-A3EDA1A04740}" presName="spVertical3" presStyleCnt="0"/>
      <dgm:spPr/>
    </dgm:pt>
    <dgm:pt modelId="{49624D1B-547B-4C56-A161-057F2E86472D}" type="pres">
      <dgm:prSet presAssocID="{7CEDBCE4-0D80-4F59-A80B-584C3A4E76AB}" presName="space" presStyleCnt="0"/>
      <dgm:spPr/>
    </dgm:pt>
    <dgm:pt modelId="{8FC21BCC-660E-41FB-8D20-772AB18402E4}" type="pres">
      <dgm:prSet presAssocID="{935DEFD3-BA09-4396-987C-B5A07BEA658A}" presName="linV" presStyleCnt="0"/>
      <dgm:spPr/>
    </dgm:pt>
    <dgm:pt modelId="{F969C963-5543-45DC-A807-4ADCF1E6BAF2}" type="pres">
      <dgm:prSet presAssocID="{935DEFD3-BA09-4396-987C-B5A07BEA658A}" presName="spVertical1" presStyleCnt="0"/>
      <dgm:spPr/>
    </dgm:pt>
    <dgm:pt modelId="{F43D5A83-FB8A-48DC-BB37-F01840AA7657}" type="pres">
      <dgm:prSet presAssocID="{935DEFD3-BA09-4396-987C-B5A07BEA658A}" presName="parTx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83F2EB-A112-4B72-BCA6-CFB9D49C85B3}" type="pres">
      <dgm:prSet presAssocID="{935DEFD3-BA09-4396-987C-B5A07BEA658A}" presName="spVertical2" presStyleCnt="0"/>
      <dgm:spPr/>
    </dgm:pt>
    <dgm:pt modelId="{DE002F1E-75C3-4BBF-A7AB-8C507E1B4A33}" type="pres">
      <dgm:prSet presAssocID="{935DEFD3-BA09-4396-987C-B5A07BEA658A}" presName="spVertical3" presStyleCnt="0"/>
      <dgm:spPr/>
    </dgm:pt>
    <dgm:pt modelId="{EFF8CA5F-3127-43EA-8424-39F81113F48A}" type="pres">
      <dgm:prSet presAssocID="{D00FE407-CF08-4AD9-A535-07C353CF4D2F}" presName="space" presStyleCnt="0"/>
      <dgm:spPr/>
    </dgm:pt>
    <dgm:pt modelId="{24F83252-1AAF-4C39-982C-2F159202249A}" type="pres">
      <dgm:prSet presAssocID="{0CCBFAF9-5F3C-47BF-A35E-023A53B7045E}" presName="linV" presStyleCnt="0"/>
      <dgm:spPr/>
    </dgm:pt>
    <dgm:pt modelId="{EDD6031F-6399-490E-B627-21E13372D5D8}" type="pres">
      <dgm:prSet presAssocID="{0CCBFAF9-5F3C-47BF-A35E-023A53B7045E}" presName="spVertical1" presStyleCnt="0"/>
      <dgm:spPr/>
    </dgm:pt>
    <dgm:pt modelId="{444A57EB-3163-4481-B3D6-719168E36F24}" type="pres">
      <dgm:prSet presAssocID="{0CCBFAF9-5F3C-47BF-A35E-023A53B7045E}" presName="parTx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32A48C-07B5-4134-B67F-ED5172714B8A}" type="pres">
      <dgm:prSet presAssocID="{0CCBFAF9-5F3C-47BF-A35E-023A53B7045E}" presName="spVertical2" presStyleCnt="0"/>
      <dgm:spPr/>
    </dgm:pt>
    <dgm:pt modelId="{E7722731-5AB5-4B9F-AD48-F4FB4B1E8D77}" type="pres">
      <dgm:prSet presAssocID="{0CCBFAF9-5F3C-47BF-A35E-023A53B7045E}" presName="spVertical3" presStyleCnt="0"/>
      <dgm:spPr/>
    </dgm:pt>
    <dgm:pt modelId="{76C3A6E3-EE0E-4B34-A963-3D44176D5E1F}" type="pres">
      <dgm:prSet presAssocID="{B3B5B853-76BC-49AD-8B87-911C0D7FD6C9}" presName="padding2" presStyleCnt="0"/>
      <dgm:spPr/>
    </dgm:pt>
    <dgm:pt modelId="{19263DAD-51C7-48C0-8AD2-846571315C9F}" type="pres">
      <dgm:prSet presAssocID="{B3B5B853-76BC-49AD-8B87-911C0D7FD6C9}" presName="negArrow" presStyleCnt="0"/>
      <dgm:spPr/>
    </dgm:pt>
    <dgm:pt modelId="{E5CEA201-6D66-40C4-91BE-54BA8AE97F13}" type="pres">
      <dgm:prSet presAssocID="{B3B5B853-76BC-49AD-8B87-911C0D7FD6C9}" presName="backgroundArrow" presStyleLbl="node1" presStyleIdx="0" presStyleCnt="1"/>
      <dgm:spPr/>
    </dgm:pt>
  </dgm:ptLst>
  <dgm:cxnLst>
    <dgm:cxn modelId="{86F06E23-2886-40E9-946E-35CBF1D5F313}" type="presOf" srcId="{935DEFD3-BA09-4396-987C-B5A07BEA658A}" destId="{F43D5A83-FB8A-48DC-BB37-F01840AA7657}" srcOrd="0" destOrd="0" presId="urn:microsoft.com/office/officeart/2005/8/layout/hProcess3"/>
    <dgm:cxn modelId="{88C89AA2-059E-424A-AE81-FEADFDB541F5}" type="presOf" srcId="{522FBF6C-3078-45BC-8AE9-A3EDA1A04740}" destId="{02BE6830-2BE0-4558-BAC7-DF2B39350099}" srcOrd="0" destOrd="0" presId="urn:microsoft.com/office/officeart/2005/8/layout/hProcess3"/>
    <dgm:cxn modelId="{B9BE0DEB-2FB2-4268-BE1F-564787BB5A8C}" srcId="{B3B5B853-76BC-49AD-8B87-911C0D7FD6C9}" destId="{935DEFD3-BA09-4396-987C-B5A07BEA658A}" srcOrd="1" destOrd="0" parTransId="{65B00E26-FC0D-4B47-AF8C-E6799A3E5C38}" sibTransId="{D00FE407-CF08-4AD9-A535-07C353CF4D2F}"/>
    <dgm:cxn modelId="{A96BBF7B-12C2-4F82-8F03-089D4B6929F5}" type="presOf" srcId="{0CCBFAF9-5F3C-47BF-A35E-023A53B7045E}" destId="{444A57EB-3163-4481-B3D6-719168E36F24}" srcOrd="0" destOrd="0" presId="urn:microsoft.com/office/officeart/2005/8/layout/hProcess3"/>
    <dgm:cxn modelId="{03096F8F-93D8-44D7-BA58-D99928D7AA91}" srcId="{B3B5B853-76BC-49AD-8B87-911C0D7FD6C9}" destId="{0CCBFAF9-5F3C-47BF-A35E-023A53B7045E}" srcOrd="2" destOrd="0" parTransId="{BCA6FED5-4B78-47B8-9DDD-015047E98966}" sibTransId="{74A2C349-FC00-4A41-A1A3-8A0F66B0970B}"/>
    <dgm:cxn modelId="{531FD000-60D9-43F0-AE99-D41F9C4491AD}" type="presOf" srcId="{B3B5B853-76BC-49AD-8B87-911C0D7FD6C9}" destId="{8656E07B-D182-4749-BB67-27719A9F5BE5}" srcOrd="0" destOrd="0" presId="urn:microsoft.com/office/officeart/2005/8/layout/hProcess3"/>
    <dgm:cxn modelId="{10C60F03-E461-46FA-B276-B46A1AE6998C}" srcId="{B3B5B853-76BC-49AD-8B87-911C0D7FD6C9}" destId="{522FBF6C-3078-45BC-8AE9-A3EDA1A04740}" srcOrd="0" destOrd="0" parTransId="{66D18E9F-0B1C-4A6F-A4DA-8A043BEF0C33}" sibTransId="{7CEDBCE4-0D80-4F59-A80B-584C3A4E76AB}"/>
    <dgm:cxn modelId="{285B96C1-960D-4062-977D-3F89790290C3}" type="presParOf" srcId="{8656E07B-D182-4749-BB67-27719A9F5BE5}" destId="{711E984F-A158-4F0D-B893-C48541A0139E}" srcOrd="0" destOrd="0" presId="urn:microsoft.com/office/officeart/2005/8/layout/hProcess3"/>
    <dgm:cxn modelId="{E3CD1B55-49AC-4787-A3D9-92C1FAA8AC8A}" type="presParOf" srcId="{8656E07B-D182-4749-BB67-27719A9F5BE5}" destId="{5D44AC73-1001-42E5-AE38-7B278CE398EA}" srcOrd="1" destOrd="0" presId="urn:microsoft.com/office/officeart/2005/8/layout/hProcess3"/>
    <dgm:cxn modelId="{BE3A4DEE-BEED-482D-AE26-D96DBDCBE90A}" type="presParOf" srcId="{5D44AC73-1001-42E5-AE38-7B278CE398EA}" destId="{E60A63E9-57E7-41E8-949A-C6EAA8FDAD78}" srcOrd="0" destOrd="0" presId="urn:microsoft.com/office/officeart/2005/8/layout/hProcess3"/>
    <dgm:cxn modelId="{CA998B72-4F63-428F-BEEF-60EA8D25E354}" type="presParOf" srcId="{5D44AC73-1001-42E5-AE38-7B278CE398EA}" destId="{46ACD404-61B7-47E4-B9C4-2B117CB82F50}" srcOrd="1" destOrd="0" presId="urn:microsoft.com/office/officeart/2005/8/layout/hProcess3"/>
    <dgm:cxn modelId="{F43A0073-518E-45A3-9B76-53E8347EDA1B}" type="presParOf" srcId="{46ACD404-61B7-47E4-B9C4-2B117CB82F50}" destId="{1047736B-D18F-4732-9753-30EE7C423F84}" srcOrd="0" destOrd="0" presId="urn:microsoft.com/office/officeart/2005/8/layout/hProcess3"/>
    <dgm:cxn modelId="{CB01C516-36ED-4564-9CC1-6E24A5117A24}" type="presParOf" srcId="{46ACD404-61B7-47E4-B9C4-2B117CB82F50}" destId="{02BE6830-2BE0-4558-BAC7-DF2B39350099}" srcOrd="1" destOrd="0" presId="urn:microsoft.com/office/officeart/2005/8/layout/hProcess3"/>
    <dgm:cxn modelId="{BE592E07-08F1-4EC9-B007-14E4791FA885}" type="presParOf" srcId="{46ACD404-61B7-47E4-B9C4-2B117CB82F50}" destId="{6933860E-AAAF-4F02-BB7A-16140EC82172}" srcOrd="2" destOrd="0" presId="urn:microsoft.com/office/officeart/2005/8/layout/hProcess3"/>
    <dgm:cxn modelId="{675291D0-A159-4A2B-86B8-E3636881E881}" type="presParOf" srcId="{46ACD404-61B7-47E4-B9C4-2B117CB82F50}" destId="{90D87FEA-8015-483D-A1AC-3F5F511C7535}" srcOrd="3" destOrd="0" presId="urn:microsoft.com/office/officeart/2005/8/layout/hProcess3"/>
    <dgm:cxn modelId="{F7184215-2C7D-44D1-BA78-0D5CBE34EFE0}" type="presParOf" srcId="{5D44AC73-1001-42E5-AE38-7B278CE398EA}" destId="{49624D1B-547B-4C56-A161-057F2E86472D}" srcOrd="2" destOrd="0" presId="urn:microsoft.com/office/officeart/2005/8/layout/hProcess3"/>
    <dgm:cxn modelId="{8A819671-29D3-4978-A03E-EF2542E83783}" type="presParOf" srcId="{5D44AC73-1001-42E5-AE38-7B278CE398EA}" destId="{8FC21BCC-660E-41FB-8D20-772AB18402E4}" srcOrd="3" destOrd="0" presId="urn:microsoft.com/office/officeart/2005/8/layout/hProcess3"/>
    <dgm:cxn modelId="{E1479E87-025D-41E7-B076-E8D7B58AB385}" type="presParOf" srcId="{8FC21BCC-660E-41FB-8D20-772AB18402E4}" destId="{F969C963-5543-45DC-A807-4ADCF1E6BAF2}" srcOrd="0" destOrd="0" presId="urn:microsoft.com/office/officeart/2005/8/layout/hProcess3"/>
    <dgm:cxn modelId="{C844BF7B-5174-4FB4-BAB8-1FE8994AA25E}" type="presParOf" srcId="{8FC21BCC-660E-41FB-8D20-772AB18402E4}" destId="{F43D5A83-FB8A-48DC-BB37-F01840AA7657}" srcOrd="1" destOrd="0" presId="urn:microsoft.com/office/officeart/2005/8/layout/hProcess3"/>
    <dgm:cxn modelId="{9E7FDDE4-6B49-4842-8532-D975773D17AD}" type="presParOf" srcId="{8FC21BCC-660E-41FB-8D20-772AB18402E4}" destId="{EB83F2EB-A112-4B72-BCA6-CFB9D49C85B3}" srcOrd="2" destOrd="0" presId="urn:microsoft.com/office/officeart/2005/8/layout/hProcess3"/>
    <dgm:cxn modelId="{48011818-EC35-41FD-9F97-6E5E822C3776}" type="presParOf" srcId="{8FC21BCC-660E-41FB-8D20-772AB18402E4}" destId="{DE002F1E-75C3-4BBF-A7AB-8C507E1B4A33}" srcOrd="3" destOrd="0" presId="urn:microsoft.com/office/officeart/2005/8/layout/hProcess3"/>
    <dgm:cxn modelId="{4E850793-30BC-4068-A449-5DBACAA6A2B4}" type="presParOf" srcId="{5D44AC73-1001-42E5-AE38-7B278CE398EA}" destId="{EFF8CA5F-3127-43EA-8424-39F81113F48A}" srcOrd="4" destOrd="0" presId="urn:microsoft.com/office/officeart/2005/8/layout/hProcess3"/>
    <dgm:cxn modelId="{36357996-6807-4653-B64E-867C1206C03F}" type="presParOf" srcId="{5D44AC73-1001-42E5-AE38-7B278CE398EA}" destId="{24F83252-1AAF-4C39-982C-2F159202249A}" srcOrd="5" destOrd="0" presId="urn:microsoft.com/office/officeart/2005/8/layout/hProcess3"/>
    <dgm:cxn modelId="{4254C25D-5C72-4CAF-94D9-E163E87CAE3F}" type="presParOf" srcId="{24F83252-1AAF-4C39-982C-2F159202249A}" destId="{EDD6031F-6399-490E-B627-21E13372D5D8}" srcOrd="0" destOrd="0" presId="urn:microsoft.com/office/officeart/2005/8/layout/hProcess3"/>
    <dgm:cxn modelId="{D638EB4D-4CA4-4BBE-A799-BA5DDC08A95C}" type="presParOf" srcId="{24F83252-1AAF-4C39-982C-2F159202249A}" destId="{444A57EB-3163-4481-B3D6-719168E36F24}" srcOrd="1" destOrd="0" presId="urn:microsoft.com/office/officeart/2005/8/layout/hProcess3"/>
    <dgm:cxn modelId="{E5D75BB2-54DF-4DB6-B24D-18E57AF0E267}" type="presParOf" srcId="{24F83252-1AAF-4C39-982C-2F159202249A}" destId="{9D32A48C-07B5-4134-B67F-ED5172714B8A}" srcOrd="2" destOrd="0" presId="urn:microsoft.com/office/officeart/2005/8/layout/hProcess3"/>
    <dgm:cxn modelId="{9C09433A-4A8E-4ACC-AFB9-555231EF307C}" type="presParOf" srcId="{24F83252-1AAF-4C39-982C-2F159202249A}" destId="{E7722731-5AB5-4B9F-AD48-F4FB4B1E8D77}" srcOrd="3" destOrd="0" presId="urn:microsoft.com/office/officeart/2005/8/layout/hProcess3"/>
    <dgm:cxn modelId="{4EA1A16F-227F-44DC-8516-B25C2BBF1FEE}" type="presParOf" srcId="{5D44AC73-1001-42E5-AE38-7B278CE398EA}" destId="{76C3A6E3-EE0E-4B34-A963-3D44176D5E1F}" srcOrd="6" destOrd="0" presId="urn:microsoft.com/office/officeart/2005/8/layout/hProcess3"/>
    <dgm:cxn modelId="{3314DCA1-8616-4CA5-AE05-0FB34E502D93}" type="presParOf" srcId="{5D44AC73-1001-42E5-AE38-7B278CE398EA}" destId="{19263DAD-51C7-48C0-8AD2-846571315C9F}" srcOrd="7" destOrd="0" presId="urn:microsoft.com/office/officeart/2005/8/layout/hProcess3"/>
    <dgm:cxn modelId="{DD05FC3E-9A23-4387-A049-407C54AB9CB1}" type="presParOf" srcId="{5D44AC73-1001-42E5-AE38-7B278CE398EA}" destId="{E5CEA201-6D66-40C4-91BE-54BA8AE97F13}" srcOrd="8" destOrd="0" presId="urn:microsoft.com/office/officeart/2005/8/layout/hProcess3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E4F3DC4-4EA6-46EA-8E88-38797DEF6792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B8F0D70-1FE5-41B2-86E7-7DB339071756}">
      <dgm:prSet phldrT="[Text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b="1" dirty="0" smtClean="0">
              <a:solidFill>
                <a:srgbClr val="0070C0"/>
              </a:solidFill>
            </a:rPr>
            <a:t>Indian</a:t>
          </a:r>
          <a:endParaRPr lang="en-US" b="1" dirty="0">
            <a:solidFill>
              <a:srgbClr val="0070C0"/>
            </a:solidFill>
          </a:endParaRPr>
        </a:p>
      </dgm:t>
    </dgm:pt>
    <dgm:pt modelId="{D92BAC5E-1ABF-4B96-8E51-1CE29E6E1CD4}" type="parTrans" cxnId="{9996458B-0D2A-4B13-98EB-3799749350D1}">
      <dgm:prSet/>
      <dgm:spPr/>
      <dgm:t>
        <a:bodyPr/>
        <a:lstStyle/>
        <a:p>
          <a:endParaRPr lang="en-US"/>
        </a:p>
      </dgm:t>
    </dgm:pt>
    <dgm:pt modelId="{3BAC490E-6555-4692-8D55-5A58517B43BE}" type="sibTrans" cxnId="{9996458B-0D2A-4B13-98EB-3799749350D1}">
      <dgm:prSet/>
      <dgm:spPr/>
      <dgm:t>
        <a:bodyPr/>
        <a:lstStyle/>
        <a:p>
          <a:endParaRPr lang="en-US"/>
        </a:p>
      </dgm:t>
    </dgm:pt>
    <dgm:pt modelId="{474DFFB7-3D77-4D1E-A2F3-98C05641E889}">
      <dgm:prSet phldrT="[Text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b="1" dirty="0" smtClean="0"/>
            <a:t>Monograph</a:t>
          </a:r>
          <a:endParaRPr lang="en-US" b="1" dirty="0"/>
        </a:p>
      </dgm:t>
    </dgm:pt>
    <dgm:pt modelId="{103B912E-3B4D-453E-8F87-722651D31CCD}" type="parTrans" cxnId="{57F984F1-FFAD-4E1A-81F0-0AFEA7C42671}">
      <dgm:prSet/>
      <dgm:spPr/>
      <dgm:t>
        <a:bodyPr/>
        <a:lstStyle/>
        <a:p>
          <a:endParaRPr lang="en-US"/>
        </a:p>
      </dgm:t>
    </dgm:pt>
    <dgm:pt modelId="{5B38EA5A-E0DD-4CC4-AB90-50E8D495DE9E}" type="sibTrans" cxnId="{57F984F1-FFAD-4E1A-81F0-0AFEA7C42671}">
      <dgm:prSet/>
      <dgm:spPr/>
      <dgm:t>
        <a:bodyPr/>
        <a:lstStyle/>
        <a:p>
          <a:endParaRPr lang="en-US"/>
        </a:p>
      </dgm:t>
    </dgm:pt>
    <dgm:pt modelId="{318B7892-B79E-4290-A76E-9E85FA16DA00}">
      <dgm:prSet phldrT="[Text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b="1" dirty="0" smtClean="0"/>
            <a:t>Policy Documents</a:t>
          </a:r>
          <a:endParaRPr lang="en-US" b="1" dirty="0"/>
        </a:p>
      </dgm:t>
    </dgm:pt>
    <dgm:pt modelId="{FEE830FB-4FB7-40A2-A001-4E226B10F36C}" type="parTrans" cxnId="{874E7B0C-FF12-4FB1-AFE3-2714518363D2}">
      <dgm:prSet/>
      <dgm:spPr/>
      <dgm:t>
        <a:bodyPr/>
        <a:lstStyle/>
        <a:p>
          <a:endParaRPr lang="en-US"/>
        </a:p>
      </dgm:t>
    </dgm:pt>
    <dgm:pt modelId="{DF6F8C21-5C10-41BE-8289-5AC1EDE24333}" type="sibTrans" cxnId="{874E7B0C-FF12-4FB1-AFE3-2714518363D2}">
      <dgm:prSet/>
      <dgm:spPr/>
      <dgm:t>
        <a:bodyPr/>
        <a:lstStyle/>
        <a:p>
          <a:endParaRPr lang="en-US"/>
        </a:p>
      </dgm:t>
    </dgm:pt>
    <dgm:pt modelId="{6EE7B99D-4898-42A0-BFE2-A27CFDD1DB3B}">
      <dgm:prSet phldrT="[Text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b="1" dirty="0" smtClean="0"/>
            <a:t>National News papers</a:t>
          </a:r>
          <a:endParaRPr lang="en-US" b="1" dirty="0"/>
        </a:p>
      </dgm:t>
    </dgm:pt>
    <dgm:pt modelId="{FF834BC1-B6A8-4A53-A6F4-9D74081D0775}" type="parTrans" cxnId="{11F04B8E-19AF-4714-9715-E94736ED5AA6}">
      <dgm:prSet/>
      <dgm:spPr/>
      <dgm:t>
        <a:bodyPr/>
        <a:lstStyle/>
        <a:p>
          <a:endParaRPr lang="en-US"/>
        </a:p>
      </dgm:t>
    </dgm:pt>
    <dgm:pt modelId="{0412062C-CDE9-4C28-B514-0096A8FF7FD1}" type="sibTrans" cxnId="{11F04B8E-19AF-4714-9715-E94736ED5AA6}">
      <dgm:prSet/>
      <dgm:spPr/>
      <dgm:t>
        <a:bodyPr/>
        <a:lstStyle/>
        <a:p>
          <a:endParaRPr lang="en-US"/>
        </a:p>
      </dgm:t>
    </dgm:pt>
    <dgm:pt modelId="{EA11FC3C-161E-4314-9310-894212565B4C}">
      <dgm:prSet phldrT="[Text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b="1" dirty="0" smtClean="0"/>
            <a:t>Blogs </a:t>
          </a:r>
          <a:endParaRPr lang="en-US" b="1" dirty="0"/>
        </a:p>
      </dgm:t>
    </dgm:pt>
    <dgm:pt modelId="{9CDEAC27-F4D7-4CF1-B668-8F7DE0E0A977}" type="parTrans" cxnId="{DA3402F1-8ABE-4140-AC4D-EC8776C57520}">
      <dgm:prSet/>
      <dgm:spPr/>
      <dgm:t>
        <a:bodyPr/>
        <a:lstStyle/>
        <a:p>
          <a:endParaRPr lang="en-US"/>
        </a:p>
      </dgm:t>
    </dgm:pt>
    <dgm:pt modelId="{7FAD5590-F48B-4826-B4AF-A3DBFF22B0FB}" type="sibTrans" cxnId="{DA3402F1-8ABE-4140-AC4D-EC8776C57520}">
      <dgm:prSet/>
      <dgm:spPr/>
      <dgm:t>
        <a:bodyPr/>
        <a:lstStyle/>
        <a:p>
          <a:endParaRPr lang="en-US"/>
        </a:p>
      </dgm:t>
    </dgm:pt>
    <dgm:pt modelId="{DC50FA3C-658B-487E-88BC-6E6818CCDE4B}">
      <dgm:prSet phldrT="[Text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b="1" dirty="0" smtClean="0"/>
            <a:t>Reference Books</a:t>
          </a:r>
          <a:endParaRPr lang="en-US" b="1" dirty="0"/>
        </a:p>
      </dgm:t>
    </dgm:pt>
    <dgm:pt modelId="{821C07E6-5E2E-440B-ACB1-7DC72C72D35D}" type="sibTrans" cxnId="{44CDE96D-9F56-4AE3-8ACB-2649773A0EC4}">
      <dgm:prSet/>
      <dgm:spPr/>
      <dgm:t>
        <a:bodyPr/>
        <a:lstStyle/>
        <a:p>
          <a:endParaRPr lang="en-US"/>
        </a:p>
      </dgm:t>
    </dgm:pt>
    <dgm:pt modelId="{91D7EC58-4B24-4FDF-826B-1D716BDBCCFE}" type="parTrans" cxnId="{44CDE96D-9F56-4AE3-8ACB-2649773A0EC4}">
      <dgm:prSet/>
      <dgm:spPr/>
      <dgm:t>
        <a:bodyPr/>
        <a:lstStyle/>
        <a:p>
          <a:endParaRPr lang="en-US"/>
        </a:p>
      </dgm:t>
    </dgm:pt>
    <dgm:pt modelId="{A4286358-46C2-4E23-88C4-5F7C5185268A}">
      <dgm:prSet phldrT="[Text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b="1" dirty="0" smtClean="0"/>
            <a:t>Patent</a:t>
          </a:r>
          <a:endParaRPr lang="en-US" b="1" dirty="0"/>
        </a:p>
      </dgm:t>
    </dgm:pt>
    <dgm:pt modelId="{01FA6E8F-F7EF-4012-9718-7C3E7863169F}" type="parTrans" cxnId="{4BA0B777-B477-411D-A581-76243A6CD24C}">
      <dgm:prSet/>
      <dgm:spPr/>
      <dgm:t>
        <a:bodyPr/>
        <a:lstStyle/>
        <a:p>
          <a:endParaRPr lang="en-US"/>
        </a:p>
      </dgm:t>
    </dgm:pt>
    <dgm:pt modelId="{3DFBA106-3896-447A-99B5-1513DFF59F90}" type="sibTrans" cxnId="{4BA0B777-B477-411D-A581-76243A6CD24C}">
      <dgm:prSet/>
      <dgm:spPr/>
      <dgm:t>
        <a:bodyPr/>
        <a:lstStyle/>
        <a:p>
          <a:endParaRPr lang="en-US"/>
        </a:p>
      </dgm:t>
    </dgm:pt>
    <dgm:pt modelId="{B0C11A19-C167-4349-BF34-820F490090C8}">
      <dgm:prSet phldrT="[Text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b="1" dirty="0" smtClean="0"/>
            <a:t>Copyright </a:t>
          </a:r>
          <a:endParaRPr lang="en-US" b="1" dirty="0"/>
        </a:p>
      </dgm:t>
    </dgm:pt>
    <dgm:pt modelId="{2CE2E1E9-FE37-48F8-AB26-A381FDE635E4}" type="parTrans" cxnId="{56433F8D-C14E-41EC-B5E0-6262D6F85AE3}">
      <dgm:prSet/>
      <dgm:spPr/>
      <dgm:t>
        <a:bodyPr/>
        <a:lstStyle/>
        <a:p>
          <a:endParaRPr lang="en-US"/>
        </a:p>
      </dgm:t>
    </dgm:pt>
    <dgm:pt modelId="{6F11767A-7087-4A7E-A8E2-CF448E5F8ACC}" type="sibTrans" cxnId="{56433F8D-C14E-41EC-B5E0-6262D6F85AE3}">
      <dgm:prSet/>
      <dgm:spPr/>
      <dgm:t>
        <a:bodyPr/>
        <a:lstStyle/>
        <a:p>
          <a:endParaRPr lang="en-US"/>
        </a:p>
      </dgm:t>
    </dgm:pt>
    <dgm:pt modelId="{65BA74E3-B54F-428C-8686-CBEFB6E9C56C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400" b="1" dirty="0" smtClean="0"/>
            <a:t>SAGE  </a:t>
          </a:r>
          <a:endParaRPr lang="en-US" sz="2400" b="1" dirty="0"/>
        </a:p>
      </dgm:t>
    </dgm:pt>
    <dgm:pt modelId="{CD5D377A-3235-4274-B488-72E69137F6EB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400" b="1" dirty="0" smtClean="0"/>
            <a:t>Francis &amp; Taylor</a:t>
          </a:r>
        </a:p>
      </dgm:t>
    </dgm:pt>
    <dgm:pt modelId="{C78CB3D8-FD28-43E4-96B1-DA75A3EF24E5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400" b="1" dirty="0" smtClean="0"/>
            <a:t>Web of Science </a:t>
          </a:r>
        </a:p>
      </dgm:t>
    </dgm:pt>
    <dgm:pt modelId="{E9E73111-7996-45B4-91C8-757E3BFF1249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400" b="1" dirty="0" smtClean="0"/>
            <a:t>Emerald</a:t>
          </a:r>
        </a:p>
      </dgm:t>
    </dgm:pt>
    <dgm:pt modelId="{E9077351-5C61-4D79-B075-CE9B70E3BEC6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400" b="1" dirty="0" smtClean="0"/>
            <a:t>FT - Fifty</a:t>
          </a:r>
        </a:p>
      </dgm:t>
    </dgm:pt>
    <dgm:pt modelId="{C67AC206-8630-46A0-BD2B-B49781C68C94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400" b="1" dirty="0" smtClean="0"/>
            <a:t>ABDC</a:t>
          </a:r>
        </a:p>
      </dgm:t>
    </dgm:pt>
    <dgm:pt modelId="{D6BA373F-E438-46FD-B092-13E6B3CC064C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400" b="1" dirty="0" smtClean="0"/>
            <a:t>Scopus</a:t>
          </a:r>
          <a:endParaRPr lang="en-US" sz="2400" b="1" dirty="0"/>
        </a:p>
      </dgm:t>
    </dgm:pt>
    <dgm:pt modelId="{300B8B38-6ABC-46E9-8E08-8D0FB55E4B57}">
      <dgm:prSet phldrT="[Text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700" b="1" dirty="0" smtClean="0">
              <a:solidFill>
                <a:srgbClr val="0070C0"/>
              </a:solidFill>
            </a:rPr>
            <a:t>International </a:t>
          </a:r>
          <a:endParaRPr lang="en-US" sz="2700" b="1" dirty="0">
            <a:solidFill>
              <a:srgbClr val="0070C0"/>
            </a:solidFill>
          </a:endParaRPr>
        </a:p>
      </dgm:t>
    </dgm:pt>
    <dgm:pt modelId="{8B5D8214-EF33-424F-B91B-723E51F8346D}" type="sibTrans" cxnId="{DF6F7F91-78C4-44BD-98AE-AA430EF9E011}">
      <dgm:prSet/>
      <dgm:spPr/>
      <dgm:t>
        <a:bodyPr/>
        <a:lstStyle/>
        <a:p>
          <a:endParaRPr lang="en-US"/>
        </a:p>
      </dgm:t>
    </dgm:pt>
    <dgm:pt modelId="{B34A86B4-98E3-4A04-A8F3-2DA3529281B9}" type="parTrans" cxnId="{DF6F7F91-78C4-44BD-98AE-AA430EF9E011}">
      <dgm:prSet/>
      <dgm:spPr/>
      <dgm:t>
        <a:bodyPr/>
        <a:lstStyle/>
        <a:p>
          <a:endParaRPr lang="en-US"/>
        </a:p>
      </dgm:t>
    </dgm:pt>
    <dgm:pt modelId="{85D5BA9C-D217-44DA-B5DD-5F00F7948E16}" type="sibTrans" cxnId="{06CF3A35-7BF1-4D1E-AB0E-3F26E65F93A1}">
      <dgm:prSet/>
      <dgm:spPr/>
      <dgm:t>
        <a:bodyPr/>
        <a:lstStyle/>
        <a:p>
          <a:endParaRPr lang="en-US"/>
        </a:p>
      </dgm:t>
    </dgm:pt>
    <dgm:pt modelId="{E030B84E-9E26-498E-9DE0-3A6E4B450C8E}" type="parTrans" cxnId="{06CF3A35-7BF1-4D1E-AB0E-3F26E65F93A1}">
      <dgm:prSet/>
      <dgm:spPr/>
      <dgm:t>
        <a:bodyPr/>
        <a:lstStyle/>
        <a:p>
          <a:endParaRPr lang="en-US"/>
        </a:p>
      </dgm:t>
    </dgm:pt>
    <dgm:pt modelId="{F606AE8C-D9BF-4905-AD94-3B2FA969AE2A}" type="sibTrans" cxnId="{5B711626-D17C-488E-98A6-E7DCB2A2D0FA}">
      <dgm:prSet/>
      <dgm:spPr/>
      <dgm:t>
        <a:bodyPr/>
        <a:lstStyle/>
        <a:p>
          <a:endParaRPr lang="en-US"/>
        </a:p>
      </dgm:t>
    </dgm:pt>
    <dgm:pt modelId="{2FB52665-424B-41E2-869F-E8F164DB39C1}" type="parTrans" cxnId="{5B711626-D17C-488E-98A6-E7DCB2A2D0FA}">
      <dgm:prSet/>
      <dgm:spPr/>
      <dgm:t>
        <a:bodyPr/>
        <a:lstStyle/>
        <a:p>
          <a:endParaRPr lang="en-US"/>
        </a:p>
      </dgm:t>
    </dgm:pt>
    <dgm:pt modelId="{A86B7AFB-E37A-4A55-B095-A63CBC7CCB71}" type="sibTrans" cxnId="{AED360F3-218B-4794-BFC1-D0B7D4572B45}">
      <dgm:prSet/>
      <dgm:spPr/>
      <dgm:t>
        <a:bodyPr/>
        <a:lstStyle/>
        <a:p>
          <a:endParaRPr lang="en-US"/>
        </a:p>
      </dgm:t>
    </dgm:pt>
    <dgm:pt modelId="{ED542A71-A786-4AD0-B8E8-F2D2B84F8AB3}" type="parTrans" cxnId="{AED360F3-218B-4794-BFC1-D0B7D4572B45}">
      <dgm:prSet/>
      <dgm:spPr/>
      <dgm:t>
        <a:bodyPr/>
        <a:lstStyle/>
        <a:p>
          <a:endParaRPr lang="en-US"/>
        </a:p>
      </dgm:t>
    </dgm:pt>
    <dgm:pt modelId="{59E82070-D7B5-406B-9E11-F61C74BBB53F}" type="sibTrans" cxnId="{44DB6C3B-0DA1-4450-BFAD-0EB78234ADBB}">
      <dgm:prSet/>
      <dgm:spPr/>
      <dgm:t>
        <a:bodyPr/>
        <a:lstStyle/>
        <a:p>
          <a:endParaRPr lang="en-US"/>
        </a:p>
      </dgm:t>
    </dgm:pt>
    <dgm:pt modelId="{C2A9B837-8475-4A78-8B6C-8265E6F84DD8}" type="parTrans" cxnId="{44DB6C3B-0DA1-4450-BFAD-0EB78234ADBB}">
      <dgm:prSet/>
      <dgm:spPr/>
      <dgm:t>
        <a:bodyPr/>
        <a:lstStyle/>
        <a:p>
          <a:endParaRPr lang="en-US"/>
        </a:p>
      </dgm:t>
    </dgm:pt>
    <dgm:pt modelId="{8C9AFA9A-B274-43FD-A6FF-5754084DB735}" type="sibTrans" cxnId="{79C33838-D50A-4C59-BB88-FBDBC9A1FF51}">
      <dgm:prSet/>
      <dgm:spPr/>
      <dgm:t>
        <a:bodyPr/>
        <a:lstStyle/>
        <a:p>
          <a:endParaRPr lang="en-US"/>
        </a:p>
      </dgm:t>
    </dgm:pt>
    <dgm:pt modelId="{062B3DBB-28CE-4414-B4AE-95C80A45AAF8}" type="parTrans" cxnId="{79C33838-D50A-4C59-BB88-FBDBC9A1FF51}">
      <dgm:prSet/>
      <dgm:spPr/>
      <dgm:t>
        <a:bodyPr/>
        <a:lstStyle/>
        <a:p>
          <a:endParaRPr lang="en-US"/>
        </a:p>
      </dgm:t>
    </dgm:pt>
    <dgm:pt modelId="{5CBE9F7A-F536-4A9A-A3B8-CBF099301799}" type="sibTrans" cxnId="{96161D5A-D7DD-4862-83F5-A3B4A1D0E4B7}">
      <dgm:prSet/>
      <dgm:spPr/>
      <dgm:t>
        <a:bodyPr/>
        <a:lstStyle/>
        <a:p>
          <a:endParaRPr lang="en-US"/>
        </a:p>
      </dgm:t>
    </dgm:pt>
    <dgm:pt modelId="{804E0CFF-320B-4BA1-897C-9F4983E88990}" type="parTrans" cxnId="{96161D5A-D7DD-4862-83F5-A3B4A1D0E4B7}">
      <dgm:prSet/>
      <dgm:spPr/>
      <dgm:t>
        <a:bodyPr/>
        <a:lstStyle/>
        <a:p>
          <a:endParaRPr lang="en-US"/>
        </a:p>
      </dgm:t>
    </dgm:pt>
    <dgm:pt modelId="{6E7474B0-A2D1-4267-9D95-EA0DEF608E29}" type="sibTrans" cxnId="{AB3321E0-465B-419D-BAD1-0EDCA0616C5E}">
      <dgm:prSet/>
      <dgm:spPr/>
      <dgm:t>
        <a:bodyPr/>
        <a:lstStyle/>
        <a:p>
          <a:endParaRPr lang="en-US"/>
        </a:p>
      </dgm:t>
    </dgm:pt>
    <dgm:pt modelId="{047DBD28-E115-4A40-822F-A4DD8D178556}" type="parTrans" cxnId="{AB3321E0-465B-419D-BAD1-0EDCA0616C5E}">
      <dgm:prSet/>
      <dgm:spPr/>
      <dgm:t>
        <a:bodyPr/>
        <a:lstStyle/>
        <a:p>
          <a:endParaRPr lang="en-US"/>
        </a:p>
      </dgm:t>
    </dgm:pt>
    <dgm:pt modelId="{741AA322-B744-424F-95FF-2AA4B9BC0750}" type="pres">
      <dgm:prSet presAssocID="{0E4F3DC4-4EA6-46EA-8E88-38797DEF679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6F520E7-5583-40A4-B085-A0D34EFE555B}" type="pres">
      <dgm:prSet presAssocID="{300B8B38-6ABC-46E9-8E08-8D0FB55E4B57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B7C68D-0BD9-416B-ABB9-415D5C47FB0A}" type="pres">
      <dgm:prSet presAssocID="{8B5D8214-EF33-424F-B91B-723E51F8346D}" presName="sibTrans" presStyleCnt="0"/>
      <dgm:spPr/>
    </dgm:pt>
    <dgm:pt modelId="{4FA818EA-C776-4D00-96C2-A9165822024C}" type="pres">
      <dgm:prSet presAssocID="{7B8F0D70-1FE5-41B2-86E7-7DB339071756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34F74E6-6304-4AE0-B619-E1A5A42377B2}" type="presOf" srcId="{EA11FC3C-161E-4314-9310-894212565B4C}" destId="{4FA818EA-C776-4D00-96C2-A9165822024C}" srcOrd="0" destOrd="7" presId="urn:microsoft.com/office/officeart/2005/8/layout/hList6"/>
    <dgm:cxn modelId="{DCB7AF2E-9E4A-444B-AF60-71C3F9095875}" type="presOf" srcId="{E9077351-5C61-4D79-B075-CE9B70E3BEC6}" destId="{66F520E7-5583-40A4-B085-A0D34EFE555B}" srcOrd="0" destOrd="3" presId="urn:microsoft.com/office/officeart/2005/8/layout/hList6"/>
    <dgm:cxn modelId="{44CDE96D-9F56-4AE3-8ACB-2649773A0EC4}" srcId="{7B8F0D70-1FE5-41B2-86E7-7DB339071756}" destId="{DC50FA3C-658B-487E-88BC-6E6818CCDE4B}" srcOrd="2" destOrd="0" parTransId="{91D7EC58-4B24-4FDF-826B-1D716BDBCCFE}" sibTransId="{821C07E6-5E2E-440B-ACB1-7DC72C72D35D}"/>
    <dgm:cxn modelId="{4BA0B777-B477-411D-A581-76243A6CD24C}" srcId="{7B8F0D70-1FE5-41B2-86E7-7DB339071756}" destId="{A4286358-46C2-4E23-88C4-5F7C5185268A}" srcOrd="0" destOrd="0" parTransId="{01FA6E8F-F7EF-4012-9718-7C3E7863169F}" sibTransId="{3DFBA106-3896-447A-99B5-1513DFF59F90}"/>
    <dgm:cxn modelId="{058F7337-0F96-41A2-B911-0B940FDE6B78}" type="presOf" srcId="{6EE7B99D-4898-42A0-BFE2-A27CFDD1DB3B}" destId="{4FA818EA-C776-4D00-96C2-A9165822024C}" srcOrd="0" destOrd="6" presId="urn:microsoft.com/office/officeart/2005/8/layout/hList6"/>
    <dgm:cxn modelId="{24FDF8BC-729C-435E-B17C-444A833DE966}" type="presOf" srcId="{C67AC206-8630-46A0-BD2B-B49781C68C94}" destId="{66F520E7-5583-40A4-B085-A0D34EFE555B}" srcOrd="0" destOrd="2" presId="urn:microsoft.com/office/officeart/2005/8/layout/hList6"/>
    <dgm:cxn modelId="{BE5C0609-716B-48F2-A883-364B4E3E9DCD}" type="presOf" srcId="{CD5D377A-3235-4274-B488-72E69137F6EB}" destId="{66F520E7-5583-40A4-B085-A0D34EFE555B}" srcOrd="0" destOrd="6" presId="urn:microsoft.com/office/officeart/2005/8/layout/hList6"/>
    <dgm:cxn modelId="{874E7B0C-FF12-4FB1-AFE3-2714518363D2}" srcId="{7B8F0D70-1FE5-41B2-86E7-7DB339071756}" destId="{318B7892-B79E-4290-A76E-9E85FA16DA00}" srcOrd="4" destOrd="0" parTransId="{FEE830FB-4FB7-40A2-A001-4E226B10F36C}" sibTransId="{DF6F8C21-5C10-41BE-8289-5AC1EDE24333}"/>
    <dgm:cxn modelId="{DA3402F1-8ABE-4140-AC4D-EC8776C57520}" srcId="{7B8F0D70-1FE5-41B2-86E7-7DB339071756}" destId="{EA11FC3C-161E-4314-9310-894212565B4C}" srcOrd="6" destOrd="0" parTransId="{9CDEAC27-F4D7-4CF1-B668-8F7DE0E0A977}" sibTransId="{7FAD5590-F48B-4826-B4AF-A3DBFF22B0FB}"/>
    <dgm:cxn modelId="{DF6F7F91-78C4-44BD-98AE-AA430EF9E011}" srcId="{0E4F3DC4-4EA6-46EA-8E88-38797DEF6792}" destId="{300B8B38-6ABC-46E9-8E08-8D0FB55E4B57}" srcOrd="0" destOrd="0" parTransId="{B34A86B4-98E3-4A04-A8F3-2DA3529281B9}" sibTransId="{8B5D8214-EF33-424F-B91B-723E51F8346D}"/>
    <dgm:cxn modelId="{F98C6E22-AD32-45E8-9247-F4B88D2B1EC3}" type="presOf" srcId="{65BA74E3-B54F-428C-8686-CBEFB6E9C56C}" destId="{66F520E7-5583-40A4-B085-A0D34EFE555B}" srcOrd="0" destOrd="7" presId="urn:microsoft.com/office/officeart/2005/8/layout/hList6"/>
    <dgm:cxn modelId="{DA3C7160-9C23-4210-AC81-71563AA2A9F6}" type="presOf" srcId="{E9E73111-7996-45B4-91C8-757E3BFF1249}" destId="{66F520E7-5583-40A4-B085-A0D34EFE555B}" srcOrd="0" destOrd="4" presId="urn:microsoft.com/office/officeart/2005/8/layout/hList6"/>
    <dgm:cxn modelId="{57F984F1-FFAD-4E1A-81F0-0AFEA7C42671}" srcId="{7B8F0D70-1FE5-41B2-86E7-7DB339071756}" destId="{474DFFB7-3D77-4D1E-A2F3-98C05641E889}" srcOrd="3" destOrd="0" parTransId="{103B912E-3B4D-453E-8F87-722651D31CCD}" sibTransId="{5B38EA5A-E0DD-4CC4-AB90-50E8D495DE9E}"/>
    <dgm:cxn modelId="{DFE7D5CC-B34D-46D9-93BC-AB656EC55235}" type="presOf" srcId="{B0C11A19-C167-4349-BF34-820F490090C8}" destId="{4FA818EA-C776-4D00-96C2-A9165822024C}" srcOrd="0" destOrd="2" presId="urn:microsoft.com/office/officeart/2005/8/layout/hList6"/>
    <dgm:cxn modelId="{5B711626-D17C-488E-98A6-E7DCB2A2D0FA}" srcId="{300B8B38-6ABC-46E9-8E08-8D0FB55E4B57}" destId="{CD5D377A-3235-4274-B488-72E69137F6EB}" srcOrd="5" destOrd="0" parTransId="{2FB52665-424B-41E2-869F-E8F164DB39C1}" sibTransId="{F606AE8C-D9BF-4905-AD94-3B2FA969AE2A}"/>
    <dgm:cxn modelId="{44DB6C3B-0DA1-4450-BFAD-0EB78234ADBB}" srcId="{300B8B38-6ABC-46E9-8E08-8D0FB55E4B57}" destId="{E9E73111-7996-45B4-91C8-757E3BFF1249}" srcOrd="3" destOrd="0" parTransId="{C2A9B837-8475-4A78-8B6C-8265E6F84DD8}" sibTransId="{59E82070-D7B5-406B-9E11-F61C74BBB53F}"/>
    <dgm:cxn modelId="{96161D5A-D7DD-4862-83F5-A3B4A1D0E4B7}" srcId="{300B8B38-6ABC-46E9-8E08-8D0FB55E4B57}" destId="{C67AC206-8630-46A0-BD2B-B49781C68C94}" srcOrd="1" destOrd="0" parTransId="{804E0CFF-320B-4BA1-897C-9F4983E88990}" sibTransId="{5CBE9F7A-F536-4A9A-A3B8-CBF099301799}"/>
    <dgm:cxn modelId="{D3D2FDAF-2299-4FF0-AB12-000DED19247E}" type="presOf" srcId="{318B7892-B79E-4290-A76E-9E85FA16DA00}" destId="{4FA818EA-C776-4D00-96C2-A9165822024C}" srcOrd="0" destOrd="5" presId="urn:microsoft.com/office/officeart/2005/8/layout/hList6"/>
    <dgm:cxn modelId="{2AC962CF-E59A-4DD1-950D-409DA8219F56}" type="presOf" srcId="{D6BA373F-E438-46FD-B092-13E6B3CC064C}" destId="{66F520E7-5583-40A4-B085-A0D34EFE555B}" srcOrd="0" destOrd="1" presId="urn:microsoft.com/office/officeart/2005/8/layout/hList6"/>
    <dgm:cxn modelId="{AB3321E0-465B-419D-BAD1-0EDCA0616C5E}" srcId="{300B8B38-6ABC-46E9-8E08-8D0FB55E4B57}" destId="{D6BA373F-E438-46FD-B092-13E6B3CC064C}" srcOrd="0" destOrd="0" parTransId="{047DBD28-E115-4A40-822F-A4DD8D178556}" sibTransId="{6E7474B0-A2D1-4267-9D95-EA0DEF608E29}"/>
    <dgm:cxn modelId="{E4F6C72E-0B25-46B1-A66B-96535B8CA62A}" type="presOf" srcId="{C78CB3D8-FD28-43E4-96B1-DA75A3EF24E5}" destId="{66F520E7-5583-40A4-B085-A0D34EFE555B}" srcOrd="0" destOrd="5" presId="urn:microsoft.com/office/officeart/2005/8/layout/hList6"/>
    <dgm:cxn modelId="{497EE670-E0FA-4715-BC64-453B8149C4BD}" type="presOf" srcId="{300B8B38-6ABC-46E9-8E08-8D0FB55E4B57}" destId="{66F520E7-5583-40A4-B085-A0D34EFE555B}" srcOrd="0" destOrd="0" presId="urn:microsoft.com/office/officeart/2005/8/layout/hList6"/>
    <dgm:cxn modelId="{06CF3A35-7BF1-4D1E-AB0E-3F26E65F93A1}" srcId="{300B8B38-6ABC-46E9-8E08-8D0FB55E4B57}" destId="{65BA74E3-B54F-428C-8686-CBEFB6E9C56C}" srcOrd="6" destOrd="0" parTransId="{E030B84E-9E26-498E-9DE0-3A6E4B450C8E}" sibTransId="{85D5BA9C-D217-44DA-B5DD-5F00F7948E16}"/>
    <dgm:cxn modelId="{C25B3F6E-ADD3-4913-A569-1DC4ED25EE2E}" type="presOf" srcId="{0E4F3DC4-4EA6-46EA-8E88-38797DEF6792}" destId="{741AA322-B744-424F-95FF-2AA4B9BC0750}" srcOrd="0" destOrd="0" presId="urn:microsoft.com/office/officeart/2005/8/layout/hList6"/>
    <dgm:cxn modelId="{F89B52A1-A172-434A-BA3B-A96A055DAE9E}" type="presOf" srcId="{A4286358-46C2-4E23-88C4-5F7C5185268A}" destId="{4FA818EA-C776-4D00-96C2-A9165822024C}" srcOrd="0" destOrd="1" presId="urn:microsoft.com/office/officeart/2005/8/layout/hList6"/>
    <dgm:cxn modelId="{11F04B8E-19AF-4714-9715-E94736ED5AA6}" srcId="{7B8F0D70-1FE5-41B2-86E7-7DB339071756}" destId="{6EE7B99D-4898-42A0-BFE2-A27CFDD1DB3B}" srcOrd="5" destOrd="0" parTransId="{FF834BC1-B6A8-4A53-A6F4-9D74081D0775}" sibTransId="{0412062C-CDE9-4C28-B514-0096A8FF7FD1}"/>
    <dgm:cxn modelId="{9996458B-0D2A-4B13-98EB-3799749350D1}" srcId="{0E4F3DC4-4EA6-46EA-8E88-38797DEF6792}" destId="{7B8F0D70-1FE5-41B2-86E7-7DB339071756}" srcOrd="1" destOrd="0" parTransId="{D92BAC5E-1ABF-4B96-8E51-1CE29E6E1CD4}" sibTransId="{3BAC490E-6555-4692-8D55-5A58517B43BE}"/>
    <dgm:cxn modelId="{56433F8D-C14E-41EC-B5E0-6262D6F85AE3}" srcId="{7B8F0D70-1FE5-41B2-86E7-7DB339071756}" destId="{B0C11A19-C167-4349-BF34-820F490090C8}" srcOrd="1" destOrd="0" parTransId="{2CE2E1E9-FE37-48F8-AB26-A381FDE635E4}" sibTransId="{6F11767A-7087-4A7E-A8E2-CF448E5F8ACC}"/>
    <dgm:cxn modelId="{3558D2B1-CEF4-4D04-A964-962F8A30C5EA}" type="presOf" srcId="{7B8F0D70-1FE5-41B2-86E7-7DB339071756}" destId="{4FA818EA-C776-4D00-96C2-A9165822024C}" srcOrd="0" destOrd="0" presId="urn:microsoft.com/office/officeart/2005/8/layout/hList6"/>
    <dgm:cxn modelId="{79C33838-D50A-4C59-BB88-FBDBC9A1FF51}" srcId="{300B8B38-6ABC-46E9-8E08-8D0FB55E4B57}" destId="{E9077351-5C61-4D79-B075-CE9B70E3BEC6}" srcOrd="2" destOrd="0" parTransId="{062B3DBB-28CE-4414-B4AE-95C80A45AAF8}" sibTransId="{8C9AFA9A-B274-43FD-A6FF-5754084DB735}"/>
    <dgm:cxn modelId="{AED360F3-218B-4794-BFC1-D0B7D4572B45}" srcId="{300B8B38-6ABC-46E9-8E08-8D0FB55E4B57}" destId="{C78CB3D8-FD28-43E4-96B1-DA75A3EF24E5}" srcOrd="4" destOrd="0" parTransId="{ED542A71-A786-4AD0-B8E8-F2D2B84F8AB3}" sibTransId="{A86B7AFB-E37A-4A55-B095-A63CBC7CCB71}"/>
    <dgm:cxn modelId="{939DC517-174A-4FE8-875B-A6E3EAFB2A90}" type="presOf" srcId="{DC50FA3C-658B-487E-88BC-6E6818CCDE4B}" destId="{4FA818EA-C776-4D00-96C2-A9165822024C}" srcOrd="0" destOrd="3" presId="urn:microsoft.com/office/officeart/2005/8/layout/hList6"/>
    <dgm:cxn modelId="{41AA1EBF-20A1-49FB-8FA9-3AECC9264946}" type="presOf" srcId="{474DFFB7-3D77-4D1E-A2F3-98C05641E889}" destId="{4FA818EA-C776-4D00-96C2-A9165822024C}" srcOrd="0" destOrd="4" presId="urn:microsoft.com/office/officeart/2005/8/layout/hList6"/>
    <dgm:cxn modelId="{E4765A35-16BE-4448-98F7-4F861109A0FD}" type="presParOf" srcId="{741AA322-B744-424F-95FF-2AA4B9BC0750}" destId="{66F520E7-5583-40A4-B085-A0D34EFE555B}" srcOrd="0" destOrd="0" presId="urn:microsoft.com/office/officeart/2005/8/layout/hList6"/>
    <dgm:cxn modelId="{51B6BAC9-EC54-4E19-BDB7-064F6F51F9D3}" type="presParOf" srcId="{741AA322-B744-424F-95FF-2AA4B9BC0750}" destId="{9EB7C68D-0BD9-416B-ABB9-415D5C47FB0A}" srcOrd="1" destOrd="0" presId="urn:microsoft.com/office/officeart/2005/8/layout/hList6"/>
    <dgm:cxn modelId="{3BDAF218-FFC8-4689-9596-BF652367E2BE}" type="presParOf" srcId="{741AA322-B744-424F-95FF-2AA4B9BC0750}" destId="{4FA818EA-C776-4D00-96C2-A9165822024C}" srcOrd="2" destOrd="0" presId="urn:microsoft.com/office/officeart/2005/8/layout/hList6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6E12322-2BEA-40C3-A34E-0E94D846C0A3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4B9571D4-C65D-46EB-80E2-C3195BB37474}">
      <dgm:prSet phldrT="[Text]"/>
      <dgm:spPr/>
      <dgm:t>
        <a:bodyPr/>
        <a:lstStyle/>
        <a:p>
          <a:r>
            <a:rPr lang="en-US" b="1" dirty="0" smtClean="0"/>
            <a:t>9% in 396 Towns</a:t>
          </a:r>
          <a:endParaRPr lang="en-US" b="1" dirty="0"/>
        </a:p>
      </dgm:t>
    </dgm:pt>
    <dgm:pt modelId="{9C3B8803-E6B9-41F6-BA7C-CE7C3B291F25}" type="parTrans" cxnId="{B11FBA48-ADCE-4AEA-9F18-522A30F1529D}">
      <dgm:prSet/>
      <dgm:spPr/>
      <dgm:t>
        <a:bodyPr/>
        <a:lstStyle/>
        <a:p>
          <a:endParaRPr lang="en-US"/>
        </a:p>
      </dgm:t>
    </dgm:pt>
    <dgm:pt modelId="{AC8A7D00-F506-40F9-88CF-94FD34031AE5}" type="sibTrans" cxnId="{B11FBA48-ADCE-4AEA-9F18-522A30F1529D}">
      <dgm:prSet/>
      <dgm:spPr/>
      <dgm:t>
        <a:bodyPr/>
        <a:lstStyle/>
        <a:p>
          <a:endParaRPr lang="en-US"/>
        </a:p>
      </dgm:t>
    </dgm:pt>
    <dgm:pt modelId="{74ADB850-6A38-4495-8833-3EF143565FC3}">
      <dgm:prSet phldrT="[Text]"/>
      <dgm:spPr/>
      <dgm:t>
        <a:bodyPr/>
        <a:lstStyle/>
        <a:p>
          <a:r>
            <a:rPr lang="en-US" b="1" dirty="0" smtClean="0"/>
            <a:t>14% in 4738 Towns</a:t>
          </a:r>
          <a:endParaRPr lang="en-US" b="1" dirty="0"/>
        </a:p>
      </dgm:t>
    </dgm:pt>
    <dgm:pt modelId="{9A882350-89E6-4899-83BF-52812A98F671}" type="parTrans" cxnId="{C1885557-EB35-453B-A5B0-BB2A8A18ACE5}">
      <dgm:prSet/>
      <dgm:spPr/>
      <dgm:t>
        <a:bodyPr/>
        <a:lstStyle/>
        <a:p>
          <a:endParaRPr lang="en-US"/>
        </a:p>
      </dgm:t>
    </dgm:pt>
    <dgm:pt modelId="{AE132BE8-EEB1-4C57-9BB5-6EEDB82501BF}" type="sibTrans" cxnId="{C1885557-EB35-453B-A5B0-BB2A8A18ACE5}">
      <dgm:prSet/>
      <dgm:spPr/>
      <dgm:t>
        <a:bodyPr/>
        <a:lstStyle/>
        <a:p>
          <a:endParaRPr lang="en-US"/>
        </a:p>
      </dgm:t>
    </dgm:pt>
    <dgm:pt modelId="{180288F0-81F4-4109-9AD3-BE5F44ED4107}">
      <dgm:prSet phldrT="[Text]"/>
      <dgm:spPr/>
      <dgm:t>
        <a:bodyPr/>
        <a:lstStyle/>
        <a:p>
          <a:r>
            <a:rPr lang="en-US" b="1" dirty="0" smtClean="0"/>
            <a:t>Bottom of the pyramid 70% in </a:t>
          </a:r>
        </a:p>
        <a:p>
          <a:r>
            <a:rPr lang="en-US" b="1" dirty="0" smtClean="0"/>
            <a:t>6 </a:t>
          </a:r>
          <a:r>
            <a:rPr lang="en-US" b="1" dirty="0" err="1" smtClean="0"/>
            <a:t>lakhs</a:t>
          </a:r>
          <a:r>
            <a:rPr lang="en-US" b="1" dirty="0" smtClean="0"/>
            <a:t> Villages of Ind</a:t>
          </a:r>
          <a:r>
            <a:rPr lang="en-US" dirty="0" smtClean="0"/>
            <a:t>ia </a:t>
          </a:r>
          <a:endParaRPr lang="en-US" dirty="0"/>
        </a:p>
      </dgm:t>
    </dgm:pt>
    <dgm:pt modelId="{E85C13E7-C48A-44FA-B521-5B4C2FB614E4}" type="parTrans" cxnId="{F998A985-F2E3-47EE-B7E0-EF876E6D5510}">
      <dgm:prSet/>
      <dgm:spPr/>
      <dgm:t>
        <a:bodyPr/>
        <a:lstStyle/>
        <a:p>
          <a:endParaRPr lang="en-US"/>
        </a:p>
      </dgm:t>
    </dgm:pt>
    <dgm:pt modelId="{A68C5A74-6497-49DB-9EDB-6E23CBEE5AF5}" type="sibTrans" cxnId="{F998A985-F2E3-47EE-B7E0-EF876E6D5510}">
      <dgm:prSet/>
      <dgm:spPr/>
      <dgm:t>
        <a:bodyPr/>
        <a:lstStyle/>
        <a:p>
          <a:endParaRPr lang="en-US"/>
        </a:p>
      </dgm:t>
    </dgm:pt>
    <dgm:pt modelId="{2004BAC8-E5FC-44B7-A899-3B1D14B2C336}">
      <dgm:prSet custT="1"/>
      <dgm:spPr/>
      <dgm:t>
        <a:bodyPr/>
        <a:lstStyle/>
        <a:p>
          <a:r>
            <a:rPr lang="en-US" sz="1400" b="1" dirty="0" smtClean="0"/>
            <a:t>7% </a:t>
          </a:r>
        </a:p>
        <a:p>
          <a:r>
            <a:rPr lang="en-US" sz="1400" b="1" dirty="0" smtClean="0"/>
            <a:t>17 </a:t>
          </a:r>
        </a:p>
        <a:p>
          <a:r>
            <a:rPr lang="en-US" sz="1400" b="1" dirty="0" smtClean="0"/>
            <a:t>Cities</a:t>
          </a:r>
          <a:endParaRPr lang="en-US" sz="1400" b="1" dirty="0"/>
        </a:p>
      </dgm:t>
    </dgm:pt>
    <dgm:pt modelId="{558D3C0B-2643-4E03-8D7F-E9BEDD42701D}" type="parTrans" cxnId="{0AB2114A-76B4-43FF-8313-6049B4CD50AF}">
      <dgm:prSet/>
      <dgm:spPr/>
      <dgm:t>
        <a:bodyPr/>
        <a:lstStyle/>
        <a:p>
          <a:endParaRPr lang="en-US"/>
        </a:p>
      </dgm:t>
    </dgm:pt>
    <dgm:pt modelId="{F7B45E72-CD1D-4F1D-A7F0-C7B2D121927C}" type="sibTrans" cxnId="{0AB2114A-76B4-43FF-8313-6049B4CD50AF}">
      <dgm:prSet/>
      <dgm:spPr/>
      <dgm:t>
        <a:bodyPr/>
        <a:lstStyle/>
        <a:p>
          <a:endParaRPr lang="en-US"/>
        </a:p>
      </dgm:t>
    </dgm:pt>
    <dgm:pt modelId="{8F5FEB6E-2E0B-458C-A29E-40B1278B4A02}">
      <dgm:prSet/>
      <dgm:spPr/>
      <dgm:t>
        <a:bodyPr/>
        <a:lstStyle/>
        <a:p>
          <a:r>
            <a:rPr lang="en-US" b="1" dirty="0" smtClean="0"/>
            <a:t>BPL</a:t>
          </a:r>
          <a:endParaRPr lang="en-US" b="1" dirty="0"/>
        </a:p>
      </dgm:t>
    </dgm:pt>
    <dgm:pt modelId="{54463AF5-4378-412E-9978-F7369F7D3C61}" type="parTrans" cxnId="{071AB546-087B-466B-BF94-566AB099B39F}">
      <dgm:prSet/>
      <dgm:spPr/>
      <dgm:t>
        <a:bodyPr/>
        <a:lstStyle/>
        <a:p>
          <a:endParaRPr lang="en-US"/>
        </a:p>
      </dgm:t>
    </dgm:pt>
    <dgm:pt modelId="{A0B0B02B-767B-46B7-B9CA-A46B41E65D0D}" type="sibTrans" cxnId="{071AB546-087B-466B-BF94-566AB099B39F}">
      <dgm:prSet/>
      <dgm:spPr/>
      <dgm:t>
        <a:bodyPr/>
        <a:lstStyle/>
        <a:p>
          <a:endParaRPr lang="en-US"/>
        </a:p>
      </dgm:t>
    </dgm:pt>
    <dgm:pt modelId="{D1EF1C44-6D2D-42C1-95B9-3C0084AFDB2E}" type="pres">
      <dgm:prSet presAssocID="{C6E12322-2BEA-40C3-A34E-0E94D846C0A3}" presName="Name0" presStyleCnt="0">
        <dgm:presLayoutVars>
          <dgm:dir/>
          <dgm:animLvl val="lvl"/>
          <dgm:resizeHandles val="exact"/>
        </dgm:presLayoutVars>
      </dgm:prSet>
      <dgm:spPr/>
    </dgm:pt>
    <dgm:pt modelId="{25D219C6-20FF-417C-B309-AB33E16F2BBF}" type="pres">
      <dgm:prSet presAssocID="{2004BAC8-E5FC-44B7-A899-3B1D14B2C336}" presName="Name8" presStyleCnt="0"/>
      <dgm:spPr/>
    </dgm:pt>
    <dgm:pt modelId="{1F269C45-0283-4449-B1F1-D6A84086542A}" type="pres">
      <dgm:prSet presAssocID="{2004BAC8-E5FC-44B7-A899-3B1D14B2C336}" presName="level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61C203-744F-49DF-8728-6CADEB638A60}" type="pres">
      <dgm:prSet presAssocID="{2004BAC8-E5FC-44B7-A899-3B1D14B2C33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510323-01E3-4BD4-8286-760F3A6AE51B}" type="pres">
      <dgm:prSet presAssocID="{4B9571D4-C65D-46EB-80E2-C3195BB37474}" presName="Name8" presStyleCnt="0"/>
      <dgm:spPr/>
    </dgm:pt>
    <dgm:pt modelId="{572E6BD9-5A5A-4B84-BBA2-C7CB8706A079}" type="pres">
      <dgm:prSet presAssocID="{4B9571D4-C65D-46EB-80E2-C3195BB37474}" presName="level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D11FA5-55B3-49F2-A3E3-4714013645C0}" type="pres">
      <dgm:prSet presAssocID="{4B9571D4-C65D-46EB-80E2-C3195BB3747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1F345D-1E23-4DD6-862B-6A807A7CF841}" type="pres">
      <dgm:prSet presAssocID="{74ADB850-6A38-4495-8833-3EF143565FC3}" presName="Name8" presStyleCnt="0"/>
      <dgm:spPr/>
    </dgm:pt>
    <dgm:pt modelId="{979E90F5-B276-4DEC-9BD8-92A0305E7CC1}" type="pres">
      <dgm:prSet presAssocID="{74ADB850-6A38-4495-8833-3EF143565FC3}" presName="level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192DE9-9B44-4C70-BD10-19311F5665A8}" type="pres">
      <dgm:prSet presAssocID="{74ADB850-6A38-4495-8833-3EF143565FC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57BFF1-76F7-4316-B457-4DDC9733EC77}" type="pres">
      <dgm:prSet presAssocID="{180288F0-81F4-4109-9AD3-BE5F44ED4107}" presName="Name8" presStyleCnt="0"/>
      <dgm:spPr/>
    </dgm:pt>
    <dgm:pt modelId="{BB93E77D-9C43-4EA0-A11F-EF5E0A867807}" type="pres">
      <dgm:prSet presAssocID="{180288F0-81F4-4109-9AD3-BE5F44ED4107}" presName="level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A6E88D-E475-404D-BB34-3DFE6A1F5631}" type="pres">
      <dgm:prSet presAssocID="{180288F0-81F4-4109-9AD3-BE5F44ED410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6A94DD-F431-4E91-8979-4B31EF762E3C}" type="pres">
      <dgm:prSet presAssocID="{8F5FEB6E-2E0B-458C-A29E-40B1278B4A02}" presName="Name8" presStyleCnt="0"/>
      <dgm:spPr/>
    </dgm:pt>
    <dgm:pt modelId="{92722351-7381-488E-93E6-8108DDC3116D}" type="pres">
      <dgm:prSet presAssocID="{8F5FEB6E-2E0B-458C-A29E-40B1278B4A02}" presName="level" presStyleLbl="node1" presStyleIdx="4" presStyleCnt="5" custScaleY="5268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A82F64-1449-4A9E-91B5-A045B4097DF9}" type="pres">
      <dgm:prSet presAssocID="{8F5FEB6E-2E0B-458C-A29E-40B1278B4A0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71AB546-087B-466B-BF94-566AB099B39F}" srcId="{C6E12322-2BEA-40C3-A34E-0E94D846C0A3}" destId="{8F5FEB6E-2E0B-458C-A29E-40B1278B4A02}" srcOrd="4" destOrd="0" parTransId="{54463AF5-4378-412E-9978-F7369F7D3C61}" sibTransId="{A0B0B02B-767B-46B7-B9CA-A46B41E65D0D}"/>
    <dgm:cxn modelId="{0AB2114A-76B4-43FF-8313-6049B4CD50AF}" srcId="{C6E12322-2BEA-40C3-A34E-0E94D846C0A3}" destId="{2004BAC8-E5FC-44B7-A899-3B1D14B2C336}" srcOrd="0" destOrd="0" parTransId="{558D3C0B-2643-4E03-8D7F-E9BEDD42701D}" sibTransId="{F7B45E72-CD1D-4F1D-A7F0-C7B2D121927C}"/>
    <dgm:cxn modelId="{FA90945D-5DE4-4541-A3FF-9B2233173F6D}" type="presOf" srcId="{8F5FEB6E-2E0B-458C-A29E-40B1278B4A02}" destId="{92722351-7381-488E-93E6-8108DDC3116D}" srcOrd="0" destOrd="0" presId="urn:microsoft.com/office/officeart/2005/8/layout/pyramid1"/>
    <dgm:cxn modelId="{19EC0A60-297E-46B5-B167-FA996D513E86}" type="presOf" srcId="{C6E12322-2BEA-40C3-A34E-0E94D846C0A3}" destId="{D1EF1C44-6D2D-42C1-95B9-3C0084AFDB2E}" srcOrd="0" destOrd="0" presId="urn:microsoft.com/office/officeart/2005/8/layout/pyramid1"/>
    <dgm:cxn modelId="{1610A7C6-9666-42BC-A289-D08A72E361F0}" type="presOf" srcId="{4B9571D4-C65D-46EB-80E2-C3195BB37474}" destId="{A5D11FA5-55B3-49F2-A3E3-4714013645C0}" srcOrd="1" destOrd="0" presId="urn:microsoft.com/office/officeart/2005/8/layout/pyramid1"/>
    <dgm:cxn modelId="{E24F5195-FDDF-4915-BA08-BD56F299F16B}" type="presOf" srcId="{74ADB850-6A38-4495-8833-3EF143565FC3}" destId="{17192DE9-9B44-4C70-BD10-19311F5665A8}" srcOrd="1" destOrd="0" presId="urn:microsoft.com/office/officeart/2005/8/layout/pyramid1"/>
    <dgm:cxn modelId="{F9974885-17CC-42E5-B8A8-7C077E0720EE}" type="presOf" srcId="{8F5FEB6E-2E0B-458C-A29E-40B1278B4A02}" destId="{2AA82F64-1449-4A9E-91B5-A045B4097DF9}" srcOrd="1" destOrd="0" presId="urn:microsoft.com/office/officeart/2005/8/layout/pyramid1"/>
    <dgm:cxn modelId="{F208239D-CF27-4BA7-BEBD-39656C2C2391}" type="presOf" srcId="{180288F0-81F4-4109-9AD3-BE5F44ED4107}" destId="{BB93E77D-9C43-4EA0-A11F-EF5E0A867807}" srcOrd="0" destOrd="0" presId="urn:microsoft.com/office/officeart/2005/8/layout/pyramid1"/>
    <dgm:cxn modelId="{E3ED13A8-2848-4FFF-872D-A3305E277CD4}" type="presOf" srcId="{180288F0-81F4-4109-9AD3-BE5F44ED4107}" destId="{68A6E88D-E475-404D-BB34-3DFE6A1F5631}" srcOrd="1" destOrd="0" presId="urn:microsoft.com/office/officeart/2005/8/layout/pyramid1"/>
    <dgm:cxn modelId="{F998A985-F2E3-47EE-B7E0-EF876E6D5510}" srcId="{C6E12322-2BEA-40C3-A34E-0E94D846C0A3}" destId="{180288F0-81F4-4109-9AD3-BE5F44ED4107}" srcOrd="3" destOrd="0" parTransId="{E85C13E7-C48A-44FA-B521-5B4C2FB614E4}" sibTransId="{A68C5A74-6497-49DB-9EDB-6E23CBEE5AF5}"/>
    <dgm:cxn modelId="{D50BE5F1-CC3E-4693-BADB-529945CA2B11}" type="presOf" srcId="{2004BAC8-E5FC-44B7-A899-3B1D14B2C336}" destId="{E661C203-744F-49DF-8728-6CADEB638A60}" srcOrd="1" destOrd="0" presId="urn:microsoft.com/office/officeart/2005/8/layout/pyramid1"/>
    <dgm:cxn modelId="{B11FBA48-ADCE-4AEA-9F18-522A30F1529D}" srcId="{C6E12322-2BEA-40C3-A34E-0E94D846C0A3}" destId="{4B9571D4-C65D-46EB-80E2-C3195BB37474}" srcOrd="1" destOrd="0" parTransId="{9C3B8803-E6B9-41F6-BA7C-CE7C3B291F25}" sibTransId="{AC8A7D00-F506-40F9-88CF-94FD34031AE5}"/>
    <dgm:cxn modelId="{2BDE3758-6123-4C48-8945-0776354FB8F7}" type="presOf" srcId="{2004BAC8-E5FC-44B7-A899-3B1D14B2C336}" destId="{1F269C45-0283-4449-B1F1-D6A84086542A}" srcOrd="0" destOrd="0" presId="urn:microsoft.com/office/officeart/2005/8/layout/pyramid1"/>
    <dgm:cxn modelId="{7DF288BF-539A-439A-BE69-92726FE0FA93}" type="presOf" srcId="{4B9571D4-C65D-46EB-80E2-C3195BB37474}" destId="{572E6BD9-5A5A-4B84-BBA2-C7CB8706A079}" srcOrd="0" destOrd="0" presId="urn:microsoft.com/office/officeart/2005/8/layout/pyramid1"/>
    <dgm:cxn modelId="{C1885557-EB35-453B-A5B0-BB2A8A18ACE5}" srcId="{C6E12322-2BEA-40C3-A34E-0E94D846C0A3}" destId="{74ADB850-6A38-4495-8833-3EF143565FC3}" srcOrd="2" destOrd="0" parTransId="{9A882350-89E6-4899-83BF-52812A98F671}" sibTransId="{AE132BE8-EEB1-4C57-9BB5-6EEDB82501BF}"/>
    <dgm:cxn modelId="{310F1C61-16D8-4831-AAC3-6A57CC4041EA}" type="presOf" srcId="{74ADB850-6A38-4495-8833-3EF143565FC3}" destId="{979E90F5-B276-4DEC-9BD8-92A0305E7CC1}" srcOrd="0" destOrd="0" presId="urn:microsoft.com/office/officeart/2005/8/layout/pyramid1"/>
    <dgm:cxn modelId="{B7379FAC-656F-4252-8D2E-D24809AA1A4A}" type="presParOf" srcId="{D1EF1C44-6D2D-42C1-95B9-3C0084AFDB2E}" destId="{25D219C6-20FF-417C-B309-AB33E16F2BBF}" srcOrd="0" destOrd="0" presId="urn:microsoft.com/office/officeart/2005/8/layout/pyramid1"/>
    <dgm:cxn modelId="{2CD22A4F-649C-47F1-806D-9BF7A607D51A}" type="presParOf" srcId="{25D219C6-20FF-417C-B309-AB33E16F2BBF}" destId="{1F269C45-0283-4449-B1F1-D6A84086542A}" srcOrd="0" destOrd="0" presId="urn:microsoft.com/office/officeart/2005/8/layout/pyramid1"/>
    <dgm:cxn modelId="{AB2BB387-E4AE-4EA0-BCCF-F467614704EF}" type="presParOf" srcId="{25D219C6-20FF-417C-B309-AB33E16F2BBF}" destId="{E661C203-744F-49DF-8728-6CADEB638A60}" srcOrd="1" destOrd="0" presId="urn:microsoft.com/office/officeart/2005/8/layout/pyramid1"/>
    <dgm:cxn modelId="{450ABE3A-675B-4749-936D-5E50A270DBE6}" type="presParOf" srcId="{D1EF1C44-6D2D-42C1-95B9-3C0084AFDB2E}" destId="{52510323-01E3-4BD4-8286-760F3A6AE51B}" srcOrd="1" destOrd="0" presId="urn:microsoft.com/office/officeart/2005/8/layout/pyramid1"/>
    <dgm:cxn modelId="{E8BDAACF-39AC-4761-9936-0A25A16BE363}" type="presParOf" srcId="{52510323-01E3-4BD4-8286-760F3A6AE51B}" destId="{572E6BD9-5A5A-4B84-BBA2-C7CB8706A079}" srcOrd="0" destOrd="0" presId="urn:microsoft.com/office/officeart/2005/8/layout/pyramid1"/>
    <dgm:cxn modelId="{09B47F6D-E6B5-4186-9B32-54859990B01D}" type="presParOf" srcId="{52510323-01E3-4BD4-8286-760F3A6AE51B}" destId="{A5D11FA5-55B3-49F2-A3E3-4714013645C0}" srcOrd="1" destOrd="0" presId="urn:microsoft.com/office/officeart/2005/8/layout/pyramid1"/>
    <dgm:cxn modelId="{9C226309-E919-47DF-A1C2-D7A25C4AC9E9}" type="presParOf" srcId="{D1EF1C44-6D2D-42C1-95B9-3C0084AFDB2E}" destId="{F01F345D-1E23-4DD6-862B-6A807A7CF841}" srcOrd="2" destOrd="0" presId="urn:microsoft.com/office/officeart/2005/8/layout/pyramid1"/>
    <dgm:cxn modelId="{34D6B1EB-A951-4937-A06E-B4F2E163FA60}" type="presParOf" srcId="{F01F345D-1E23-4DD6-862B-6A807A7CF841}" destId="{979E90F5-B276-4DEC-9BD8-92A0305E7CC1}" srcOrd="0" destOrd="0" presId="urn:microsoft.com/office/officeart/2005/8/layout/pyramid1"/>
    <dgm:cxn modelId="{1B5698E2-9BA1-40EA-B24D-597F3C91B585}" type="presParOf" srcId="{F01F345D-1E23-4DD6-862B-6A807A7CF841}" destId="{17192DE9-9B44-4C70-BD10-19311F5665A8}" srcOrd="1" destOrd="0" presId="urn:microsoft.com/office/officeart/2005/8/layout/pyramid1"/>
    <dgm:cxn modelId="{CDA49DF0-550B-4895-8592-4699524226CD}" type="presParOf" srcId="{D1EF1C44-6D2D-42C1-95B9-3C0084AFDB2E}" destId="{F857BFF1-76F7-4316-B457-4DDC9733EC77}" srcOrd="3" destOrd="0" presId="urn:microsoft.com/office/officeart/2005/8/layout/pyramid1"/>
    <dgm:cxn modelId="{311BDCBD-4996-4E50-94E8-472AD31075B1}" type="presParOf" srcId="{F857BFF1-76F7-4316-B457-4DDC9733EC77}" destId="{BB93E77D-9C43-4EA0-A11F-EF5E0A867807}" srcOrd="0" destOrd="0" presId="urn:microsoft.com/office/officeart/2005/8/layout/pyramid1"/>
    <dgm:cxn modelId="{0462B632-D854-4F6F-8884-5AC1F1162DA7}" type="presParOf" srcId="{F857BFF1-76F7-4316-B457-4DDC9733EC77}" destId="{68A6E88D-E475-404D-BB34-3DFE6A1F5631}" srcOrd="1" destOrd="0" presId="urn:microsoft.com/office/officeart/2005/8/layout/pyramid1"/>
    <dgm:cxn modelId="{272E1BDF-F06A-4BF3-B1CB-28DBDF338331}" type="presParOf" srcId="{D1EF1C44-6D2D-42C1-95B9-3C0084AFDB2E}" destId="{6F6A94DD-F431-4E91-8979-4B31EF762E3C}" srcOrd="4" destOrd="0" presId="urn:microsoft.com/office/officeart/2005/8/layout/pyramid1"/>
    <dgm:cxn modelId="{7A697C42-576E-43A6-A673-E51D35C166A2}" type="presParOf" srcId="{6F6A94DD-F431-4E91-8979-4B31EF762E3C}" destId="{92722351-7381-488E-93E6-8108DDC3116D}" srcOrd="0" destOrd="0" presId="urn:microsoft.com/office/officeart/2005/8/layout/pyramid1"/>
    <dgm:cxn modelId="{4D643A71-A3E2-4C7D-B351-FAC8E60D173A}" type="presParOf" srcId="{6F6A94DD-F431-4E91-8979-4B31EF762E3C}" destId="{2AA82F64-1449-4A9E-91B5-A045B4097DF9}" srcOrd="1" destOrd="0" presId="urn:microsoft.com/office/officeart/2005/8/layout/pyramid1"/>
  </dgm:cxnLst>
  <dgm:bg>
    <a:solidFill>
      <a:schemeClr val="bg2">
        <a:lumMod val="90000"/>
      </a:schemeClr>
    </a:solidFill>
  </dgm:bg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A1F76F-0BBA-45DE-8633-B61686B845D8}" type="datetimeFigureOut">
              <a:rPr lang="en-US" smtClean="0"/>
              <a:pPr/>
              <a:t>10/8/2021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FDB620-36E4-4534-B454-EA8A22DA0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FDB620-36E4-4534-B454-EA8A22DA050E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FDB620-36E4-4534-B454-EA8A22DA050E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FDB620-36E4-4534-B454-EA8A22DA050E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FDB620-36E4-4534-B454-EA8A22DA050E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FDB620-36E4-4534-B454-EA8A22DA050E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FDB620-36E4-4534-B454-EA8A22DA050E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FDB620-36E4-4534-B454-EA8A22DA050E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FDB620-36E4-4534-B454-EA8A22DA050E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FDB620-36E4-4534-B454-EA8A22DA050E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FDB620-36E4-4534-B454-EA8A22DA050E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FDB620-36E4-4534-B454-EA8A22DA050E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FDB620-36E4-4534-B454-EA8A22DA050E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FDB620-36E4-4534-B454-EA8A22DA050E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FDB620-36E4-4534-B454-EA8A22DA050E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FDB620-36E4-4534-B454-EA8A22DA050E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FDB620-36E4-4534-B454-EA8A22DA050E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0D88A-B67A-4FC4-B85C-810A283508B4}" type="datetime1">
              <a:rPr lang="en-US" smtClean="0"/>
              <a:pPr/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4C46C-0262-4F77-8CCC-57A3D8BEFA7D}" type="datetime1">
              <a:rPr lang="en-US" smtClean="0"/>
              <a:pPr/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9E8F3-482C-4923-8FBF-A7CC2686EA6B}" type="datetime1">
              <a:rPr lang="en-US" smtClean="0"/>
              <a:pPr/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85829-B16B-4E15-980C-0EAC1403563B}" type="datetime1">
              <a:rPr lang="en-US" smtClean="0"/>
              <a:pPr/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DA8B7-AF93-49D8-B002-32363CBCF101}" type="datetime1">
              <a:rPr lang="en-US" smtClean="0"/>
              <a:pPr/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B96AB-78E0-48EB-95CE-744732D19C55}" type="datetime1">
              <a:rPr lang="en-US" smtClean="0"/>
              <a:pPr/>
              <a:t>10/8/2021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D1689-1FFC-456D-81A5-E074F4784A0D}" type="datetime1">
              <a:rPr lang="en-US" smtClean="0"/>
              <a:pPr/>
              <a:t>10/8/2021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87E13-9F31-448C-9157-0CAF85E61C26}" type="datetime1">
              <a:rPr lang="en-US" smtClean="0"/>
              <a:pPr/>
              <a:t>10/8/2021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74632-463E-4EC2-9CF1-8C97B7371313}" type="datetime1">
              <a:rPr lang="en-US" smtClean="0"/>
              <a:pPr/>
              <a:t>10/8/2021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7C1A5-2AB0-4B9F-891B-8DDC151675D3}" type="datetime1">
              <a:rPr lang="en-US" smtClean="0"/>
              <a:pPr/>
              <a:t>10/8/2021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551F6-5765-4ED9-AC27-46B51D63E30C}" type="datetime1">
              <a:rPr lang="en-US" smtClean="0"/>
              <a:pPr/>
              <a:t>10/8/2021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5D62CF-D384-40AE-BF88-02B3A7994B23}" type="datetime1">
              <a:rPr lang="en-US" smtClean="0"/>
              <a:pPr/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ogle.com/search?q=research+onion+saunders&amp;sxsrf=AOaemvI8Pjqj5tLbzH3NjUWq_VEQStbo9w:1633061078918&amp;source=lnms&amp;tbm=isch&amp;sa=X&amp;ved=2ahUKEwiC-YTMqqjzAhVcxzgGHZEvAi0Q_AUoAXoECAIQAw&amp;biw=1366&amp;bih=596&amp;dpr=1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Data" Target="../diagrams/data2.xml"/><Relationship Id="rId7" Type="http://schemas.openxmlformats.org/officeDocument/2006/relationships/diagramData" Target="../diagrams/data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diagramColors" Target="../diagrams/colors3.xml"/><Relationship Id="rId4" Type="http://schemas.openxmlformats.org/officeDocument/2006/relationships/diagramLayout" Target="../diagrams/layout2.xml"/><Relationship Id="rId9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600" dirty="0" smtClean="0"/>
              <a:t>10</a:t>
            </a:r>
            <a:r>
              <a:rPr lang="en-US" sz="3600" baseline="30000" dirty="0" smtClean="0"/>
              <a:t>th</a:t>
            </a:r>
            <a:r>
              <a:rPr lang="en-US" sz="3600" dirty="0" smtClean="0"/>
              <a:t> National Virtual Conference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sz="2800" dirty="0" smtClean="0"/>
              <a:t>Fostering Human </a:t>
            </a:r>
            <a:r>
              <a:rPr lang="en-US" sz="2800" b="1" dirty="0" smtClean="0">
                <a:solidFill>
                  <a:srgbClr val="FF0000"/>
                </a:solidFill>
              </a:rPr>
              <a:t>Resilience</a:t>
            </a:r>
            <a:r>
              <a:rPr lang="en-US" sz="2800" dirty="0" smtClean="0"/>
              <a:t> – Catalyst for Management, Science and Technology</a:t>
            </a:r>
          </a:p>
          <a:p>
            <a:pPr algn="ctr">
              <a:buNone/>
            </a:pPr>
            <a:r>
              <a:rPr lang="en-US" sz="2200" dirty="0" smtClean="0"/>
              <a:t>8</a:t>
            </a:r>
            <a:r>
              <a:rPr lang="en-US" sz="2200" baseline="30000" dirty="0" smtClean="0"/>
              <a:t>th</a:t>
            </a:r>
            <a:r>
              <a:rPr lang="en-US" sz="2200" dirty="0" smtClean="0"/>
              <a:t> and 9</a:t>
            </a:r>
            <a:r>
              <a:rPr lang="en-US" sz="2200" baseline="30000" dirty="0" smtClean="0"/>
              <a:t>th</a:t>
            </a:r>
            <a:r>
              <a:rPr lang="en-US" sz="2200" dirty="0" smtClean="0"/>
              <a:t> October 2021</a:t>
            </a:r>
          </a:p>
          <a:p>
            <a:pPr algn="ctr">
              <a:buNone/>
            </a:pPr>
            <a:endParaRPr lang="en-US" sz="1900" dirty="0" smtClean="0"/>
          </a:p>
          <a:p>
            <a:pPr algn="ctr">
              <a:buNone/>
            </a:pPr>
            <a:r>
              <a:rPr lang="en-US" sz="1900" dirty="0" smtClean="0"/>
              <a:t>Organized by </a:t>
            </a:r>
          </a:p>
          <a:p>
            <a:pPr algn="ctr">
              <a:buNone/>
            </a:pPr>
            <a:endParaRPr lang="en-US" sz="1900" dirty="0" smtClean="0"/>
          </a:p>
          <a:p>
            <a:pPr algn="ctr">
              <a:spcBef>
                <a:spcPts val="0"/>
              </a:spcBef>
              <a:buNone/>
            </a:pPr>
            <a:r>
              <a:rPr lang="en-US" sz="2400" dirty="0" err="1" smtClean="0"/>
              <a:t>Anekant</a:t>
            </a:r>
            <a:r>
              <a:rPr lang="en-US" sz="2400" dirty="0" smtClean="0"/>
              <a:t> Education Society’s</a:t>
            </a:r>
          </a:p>
          <a:p>
            <a:pPr algn="ctr">
              <a:spcBef>
                <a:spcPts val="0"/>
              </a:spcBef>
              <a:buNone/>
            </a:pPr>
            <a:r>
              <a:rPr lang="en-US" sz="2800" dirty="0" err="1" smtClean="0"/>
              <a:t>Anekant</a:t>
            </a:r>
            <a:r>
              <a:rPr lang="en-US" sz="2800" dirty="0" smtClean="0"/>
              <a:t> Institute of Management Studies (AIMS), </a:t>
            </a:r>
            <a:r>
              <a:rPr lang="en-US" sz="2800" dirty="0" err="1" smtClean="0"/>
              <a:t>Baramati</a:t>
            </a:r>
            <a:endParaRPr lang="en-US" sz="2800" dirty="0" smtClean="0"/>
          </a:p>
          <a:p>
            <a:pPr algn="ctr">
              <a:buNone/>
            </a:pPr>
            <a:r>
              <a:rPr lang="en-US" sz="2400" dirty="0" smtClean="0"/>
              <a:t>In association with </a:t>
            </a:r>
          </a:p>
          <a:p>
            <a:pPr algn="ctr">
              <a:buNone/>
            </a:pPr>
            <a:r>
              <a:rPr lang="en-US" sz="2800" dirty="0" smtClean="0"/>
              <a:t>All India Council for Technical Education  (AICTE)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s-onion Fina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92545"/>
            <a:ext cx="9144000" cy="646545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" y="101025"/>
            <a:ext cx="594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Saunders  Research Onion</a:t>
            </a:r>
            <a:r>
              <a:rPr lang="en-US" sz="3200" baseline="30000" dirty="0" smtClean="0"/>
              <a:t>1</a:t>
            </a:r>
            <a:endParaRPr lang="en-US" sz="3200" baseline="30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6705600" cy="6096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b="1" dirty="0" smtClean="0"/>
              <a:t>Publication Focus</a:t>
            </a:r>
            <a:endParaRPr lang="en-US" sz="3600" b="1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838200" y="1219200"/>
          <a:ext cx="75438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0"/>
            <a:ext cx="8065827" cy="68295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913" y="1173728"/>
            <a:ext cx="3126467" cy="3548398"/>
          </a:xfrm>
          <a:prstGeom prst="triangle">
            <a:avLst>
              <a:gd name="adj" fmla="val 45685"/>
            </a:avLst>
          </a:prstGeom>
        </p:spPr>
      </p:pic>
      <p:sp>
        <p:nvSpPr>
          <p:cNvPr id="6" name="TextBox 5"/>
          <p:cNvSpPr txBox="1"/>
          <p:nvPr/>
        </p:nvSpPr>
        <p:spPr>
          <a:xfrm rot="3832098">
            <a:off x="4842647" y="2450797"/>
            <a:ext cx="14729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Reliability </a:t>
            </a:r>
            <a:endParaRPr lang="en-IN" sz="2400" dirty="0"/>
          </a:p>
        </p:txBody>
      </p:sp>
      <p:sp>
        <p:nvSpPr>
          <p:cNvPr id="7" name="TextBox 6"/>
          <p:cNvSpPr txBox="1"/>
          <p:nvPr/>
        </p:nvSpPr>
        <p:spPr>
          <a:xfrm rot="17297949">
            <a:off x="3116629" y="2310032"/>
            <a:ext cx="11053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Validity</a:t>
            </a:r>
            <a:endParaRPr lang="en-IN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4179725" y="4838906"/>
            <a:ext cx="12811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Normality </a:t>
            </a:r>
            <a:endParaRPr lang="en-IN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6527394" y="1884718"/>
            <a:ext cx="1490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Test – Re-test </a:t>
            </a:r>
            <a:endParaRPr lang="en-IN" dirty="0"/>
          </a:p>
        </p:txBody>
      </p:sp>
      <p:sp>
        <p:nvSpPr>
          <p:cNvPr id="10" name="TextBox 9"/>
          <p:cNvSpPr txBox="1"/>
          <p:nvPr/>
        </p:nvSpPr>
        <p:spPr>
          <a:xfrm>
            <a:off x="6527394" y="2410599"/>
            <a:ext cx="1850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Equivalent Forms </a:t>
            </a:r>
            <a:endParaRPr lang="en-IN" dirty="0"/>
          </a:p>
        </p:txBody>
      </p:sp>
      <p:sp>
        <p:nvSpPr>
          <p:cNvPr id="11" name="TextBox 10"/>
          <p:cNvSpPr txBox="1"/>
          <p:nvPr/>
        </p:nvSpPr>
        <p:spPr>
          <a:xfrm>
            <a:off x="6527394" y="2986461"/>
            <a:ext cx="21867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Internal Consistency  </a:t>
            </a:r>
            <a:endParaRPr lang="en-IN" dirty="0"/>
          </a:p>
        </p:txBody>
      </p:sp>
      <p:sp>
        <p:nvSpPr>
          <p:cNvPr id="14" name="TextBox 13"/>
          <p:cNvSpPr txBox="1"/>
          <p:nvPr/>
        </p:nvSpPr>
        <p:spPr>
          <a:xfrm>
            <a:off x="1726794" y="1656118"/>
            <a:ext cx="608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Face</a:t>
            </a:r>
            <a:endParaRPr lang="en-IN" dirty="0"/>
          </a:p>
        </p:txBody>
      </p:sp>
      <p:sp>
        <p:nvSpPr>
          <p:cNvPr id="15" name="TextBox 14"/>
          <p:cNvSpPr txBox="1"/>
          <p:nvPr/>
        </p:nvSpPr>
        <p:spPr>
          <a:xfrm>
            <a:off x="1726794" y="2181999"/>
            <a:ext cx="936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Content</a:t>
            </a:r>
            <a:endParaRPr lang="en-IN" dirty="0"/>
          </a:p>
        </p:txBody>
      </p:sp>
      <p:sp>
        <p:nvSpPr>
          <p:cNvPr id="16" name="TextBox 15"/>
          <p:cNvSpPr txBox="1"/>
          <p:nvPr/>
        </p:nvSpPr>
        <p:spPr>
          <a:xfrm>
            <a:off x="1726794" y="2757861"/>
            <a:ext cx="1007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Criterion</a:t>
            </a:r>
            <a:endParaRPr lang="en-IN" dirty="0"/>
          </a:p>
        </p:txBody>
      </p:sp>
      <p:sp>
        <p:nvSpPr>
          <p:cNvPr id="17" name="TextBox 16"/>
          <p:cNvSpPr txBox="1"/>
          <p:nvPr/>
        </p:nvSpPr>
        <p:spPr>
          <a:xfrm>
            <a:off x="1726793" y="3364468"/>
            <a:ext cx="10926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Construct</a:t>
            </a:r>
            <a:endParaRPr lang="en-IN" dirty="0"/>
          </a:p>
        </p:txBody>
      </p:sp>
      <p:sp>
        <p:nvSpPr>
          <p:cNvPr id="19" name="TextBox 18"/>
          <p:cNvSpPr txBox="1"/>
          <p:nvPr/>
        </p:nvSpPr>
        <p:spPr>
          <a:xfrm>
            <a:off x="4038600" y="5341078"/>
            <a:ext cx="1293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Z – SK – S.E.</a:t>
            </a:r>
            <a:endParaRPr lang="en-IN" dirty="0"/>
          </a:p>
        </p:txBody>
      </p:sp>
      <p:sp>
        <p:nvSpPr>
          <p:cNvPr id="20" name="TextBox 19"/>
          <p:cNvSpPr txBox="1"/>
          <p:nvPr/>
        </p:nvSpPr>
        <p:spPr>
          <a:xfrm>
            <a:off x="4085709" y="5726668"/>
            <a:ext cx="1248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KS-SW test </a:t>
            </a:r>
            <a:endParaRPr lang="en-IN" dirty="0"/>
          </a:p>
        </p:txBody>
      </p:sp>
      <p:sp>
        <p:nvSpPr>
          <p:cNvPr id="21" name="TextBox 20"/>
          <p:cNvSpPr txBox="1"/>
          <p:nvPr/>
        </p:nvSpPr>
        <p:spPr>
          <a:xfrm>
            <a:off x="3657600" y="6096000"/>
            <a:ext cx="2330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Central Limit Theorem </a:t>
            </a:r>
            <a:endParaRPr lang="en-IN" dirty="0"/>
          </a:p>
        </p:txBody>
      </p:sp>
      <p:sp>
        <p:nvSpPr>
          <p:cNvPr id="22" name="Rectangle 21"/>
          <p:cNvSpPr/>
          <p:nvPr/>
        </p:nvSpPr>
        <p:spPr>
          <a:xfrm>
            <a:off x="533400" y="152400"/>
            <a:ext cx="5105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Triangle of Generalization</a:t>
            </a:r>
            <a:endParaRPr lang="en-US" sz="3200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9200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4" grpId="0"/>
      <p:bldP spid="15" grpId="0"/>
      <p:bldP spid="16" grpId="0"/>
      <p:bldP spid="17" grpId="0"/>
      <p:bldP spid="19" grpId="0"/>
      <p:bldP spid="20" grpId="0"/>
      <p:bldP spid="21" grpId="0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Research\Bhola sir\models\Torch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04800"/>
            <a:ext cx="9144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04800" y="533400"/>
            <a:ext cx="312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</a:rPr>
              <a:t>Shift in Spotlight </a:t>
            </a:r>
            <a:endParaRPr lang="en-US" sz="3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38400" y="33528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Research Quantity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09800" y="4202668"/>
            <a:ext cx="3657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dirty="0" smtClean="0"/>
              <a:t>Publications in Numbers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Number of likes on face book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Number of text books published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Spotlight syndrome 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Self declared experts 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Google citations 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Research\Bhola sir\models\Torch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68300"/>
            <a:ext cx="9144000" cy="397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486400" y="2971800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Quality Research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905000" y="3810000"/>
            <a:ext cx="6248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dirty="0" smtClean="0"/>
              <a:t>Publication in Internationally acclaimed journals only.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No Spotlight syndrome 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IPR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Reference Books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Case Development 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Scopus ‘H’ Index 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Orchid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Research\Bhola sir\models\Torch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68300"/>
            <a:ext cx="9144000" cy="397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438400" y="29718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Research Quantity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486400" y="3011269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Quality Research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105400" y="3836075"/>
            <a:ext cx="3505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6688" indent="-166688">
              <a:buFont typeface="Wingdings" pitchFamily="2" charset="2"/>
              <a:buChar char="ü"/>
            </a:pPr>
            <a:r>
              <a:rPr lang="en-US" dirty="0" smtClean="0"/>
              <a:t>Publication in Internationally acclaimed journals only.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No Spotlight syndrome 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IPR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Reference Books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Case Development 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Scopus ‘H’ Index 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Orchid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371600" y="3886200"/>
            <a:ext cx="3429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dirty="0" smtClean="0"/>
              <a:t>Publications in Numbers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Number of likes on face book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Number of text books published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Spotlight syndrome 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Self declared experts 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Google citations 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55637"/>
            <a:ext cx="7010400" cy="942945"/>
          </a:xfrm>
        </p:spPr>
        <p:txBody>
          <a:bodyPr/>
          <a:lstStyle/>
          <a:p>
            <a:pPr algn="l"/>
            <a:r>
              <a:rPr lang="en-US" dirty="0" smtClean="0"/>
              <a:t>Perfectionist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81200"/>
            <a:ext cx="7010400" cy="3733800"/>
          </a:xfrm>
        </p:spPr>
        <p:txBody>
          <a:bodyPr/>
          <a:lstStyle/>
          <a:p>
            <a:r>
              <a:rPr lang="en-US" dirty="0" smtClean="0"/>
              <a:t>Amir Khan</a:t>
            </a:r>
          </a:p>
          <a:p>
            <a:r>
              <a:rPr lang="en-US" dirty="0" err="1" smtClean="0"/>
              <a:t>Nagraj</a:t>
            </a:r>
            <a:r>
              <a:rPr lang="en-US" dirty="0" smtClean="0"/>
              <a:t> </a:t>
            </a:r>
            <a:r>
              <a:rPr lang="en-US" dirty="0" err="1" smtClean="0"/>
              <a:t>Manjule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Research 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000" dirty="0" smtClean="0"/>
              <a:t>1.   </a:t>
            </a:r>
            <a:r>
              <a:rPr lang="en-US" sz="2400" dirty="0" smtClean="0"/>
              <a:t>Collaborative research</a:t>
            </a:r>
          </a:p>
          <a:p>
            <a:pPr>
              <a:buNone/>
            </a:pPr>
            <a:r>
              <a:rPr lang="en-US" sz="2400" dirty="0" smtClean="0"/>
              <a:t>2.   Interdisciplinary research</a:t>
            </a:r>
          </a:p>
          <a:p>
            <a:pPr>
              <a:buNone/>
            </a:pPr>
            <a:r>
              <a:rPr lang="en-US" sz="2400" dirty="0" smtClean="0"/>
              <a:t>3.   International collaborations of researchers</a:t>
            </a:r>
          </a:p>
          <a:p>
            <a:pPr>
              <a:buNone/>
            </a:pPr>
            <a:r>
              <a:rPr lang="en-US" sz="2400" dirty="0" smtClean="0"/>
              <a:t>5.   Plagiarism Free research </a:t>
            </a:r>
          </a:p>
          <a:p>
            <a:pPr>
              <a:buNone/>
            </a:pPr>
            <a:r>
              <a:rPr lang="en-US" sz="2400" dirty="0" smtClean="0"/>
              <a:t>6.   Model building – </a:t>
            </a:r>
            <a:r>
              <a:rPr lang="en-US" sz="2400" dirty="0" smtClean="0">
                <a:solidFill>
                  <a:srgbClr val="C00000"/>
                </a:solidFill>
              </a:rPr>
              <a:t>testing – retesting</a:t>
            </a:r>
          </a:p>
          <a:p>
            <a:pPr marL="457200" indent="-457200">
              <a:buAutoNum type="arabicPeriod" startAt="7"/>
            </a:pPr>
            <a:r>
              <a:rPr lang="en-US" sz="2400" dirty="0" smtClean="0"/>
              <a:t>Intellectual property rights: Invent – Innovate – Incubate. </a:t>
            </a:r>
          </a:p>
          <a:p>
            <a:pPr marL="457200" indent="-457200">
              <a:buFont typeface="Arial" pitchFamily="34" charset="0"/>
              <a:buAutoNum type="arabicPeriod" startAt="7"/>
            </a:pPr>
            <a:r>
              <a:rPr lang="en-US" sz="2400" dirty="0" smtClean="0"/>
              <a:t>Focus on one research domain – do not deviate.</a:t>
            </a:r>
          </a:p>
          <a:p>
            <a:pPr marL="457200" indent="-457200">
              <a:buFont typeface="Arial" pitchFamily="34" charset="0"/>
              <a:buAutoNum type="arabicPeriod" startAt="7"/>
            </a:pPr>
            <a:r>
              <a:rPr lang="en-US" sz="2400" dirty="0" smtClean="0"/>
              <a:t>Be present on the research online domains – Research Gate, Academia, SSRN, Google Scholar, Orchid and the like.</a:t>
            </a:r>
          </a:p>
          <a:p>
            <a:pPr marL="457200" indent="-457200">
              <a:buNone/>
            </a:pPr>
            <a:endParaRPr lang="en-US" sz="2000" dirty="0" smtClean="0"/>
          </a:p>
          <a:p>
            <a:pPr marL="457200" indent="-457200">
              <a:buNone/>
            </a:pPr>
            <a:r>
              <a:rPr lang="en-US" sz="2000" dirty="0" smtClean="0"/>
              <a:t>				An    </a:t>
            </a:r>
            <a:r>
              <a:rPr lang="en-US" sz="2800" b="1" dirty="0" smtClean="0">
                <a:solidFill>
                  <a:srgbClr val="00B050"/>
                </a:solidFill>
              </a:rPr>
              <a:t>ECO System  </a:t>
            </a:r>
            <a:r>
              <a:rPr lang="en-US" sz="2000" dirty="0" smtClean="0"/>
              <a:t>of RESEARCH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/>
              <a:t>Research Problems of New Horizon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Sustainable business model.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Green Business Strategies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Digital Business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Changes in behavior of consumers owing to pandemic.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Changing business models.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Rural development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Agro processing based entrepreneurship.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Issues bottom of the pyramid</a:t>
            </a:r>
          </a:p>
          <a:p>
            <a:pPr marL="1139825" lvl="2" indent="-339725">
              <a:buFont typeface="+mj-lt"/>
              <a:buAutoNum type="romanLcPeriod"/>
            </a:pPr>
            <a:r>
              <a:rPr lang="en-US" sz="2900" dirty="0" smtClean="0"/>
              <a:t>The ways and means to uplift people below poverty line.</a:t>
            </a:r>
          </a:p>
          <a:p>
            <a:pPr marL="1139825" lvl="2" indent="-339725">
              <a:buFont typeface="+mj-lt"/>
              <a:buAutoNum type="romanLcPeriod"/>
            </a:pPr>
            <a:r>
              <a:rPr lang="en-US" sz="2900" dirty="0" smtClean="0"/>
              <a:t>Ways to bring artisans and village cottage industry at national and international markets. </a:t>
            </a:r>
          </a:p>
          <a:p>
            <a:pPr marL="1139825" lvl="2" indent="-339725">
              <a:buFont typeface="+mj-lt"/>
              <a:buAutoNum type="romanLcPeriod"/>
            </a:pPr>
            <a:r>
              <a:rPr lang="en-US" sz="2900" dirty="0" smtClean="0"/>
              <a:t>Ways to attain full employment in nation.</a:t>
            </a:r>
          </a:p>
          <a:p>
            <a:pPr marL="1139825" lvl="2" indent="-339725">
              <a:buFont typeface="+mj-lt"/>
              <a:buAutoNum type="romanLcPeriod"/>
            </a:pPr>
            <a:r>
              <a:rPr lang="en-US" sz="2900" dirty="0" smtClean="0"/>
              <a:t>Ways to Productive utilization of  </a:t>
            </a:r>
            <a:r>
              <a:rPr lang="en-US" sz="2900" dirty="0" smtClean="0">
                <a:solidFill>
                  <a:srgbClr val="C00000"/>
                </a:solidFill>
              </a:rPr>
              <a:t>nature resources </a:t>
            </a:r>
            <a:r>
              <a:rPr lang="en-US" sz="2900" dirty="0" smtClean="0"/>
              <a:t>to its optimum extent.</a:t>
            </a:r>
          </a:p>
          <a:p>
            <a:pPr marL="1139825" lvl="2" indent="-339725">
              <a:buFont typeface="+mj-lt"/>
              <a:buAutoNum type="romanLcPeriod"/>
            </a:pPr>
            <a:r>
              <a:rPr lang="en-US" sz="2900" dirty="0" smtClean="0"/>
              <a:t>How to cultivate the </a:t>
            </a:r>
            <a:r>
              <a:rPr lang="en-US" sz="2900" dirty="0" smtClean="0">
                <a:solidFill>
                  <a:srgbClr val="C00000"/>
                </a:solidFill>
              </a:rPr>
              <a:t>entrepreneurial eco system </a:t>
            </a:r>
            <a:r>
              <a:rPr lang="en-US" sz="2900" dirty="0" smtClean="0"/>
              <a:t>in society.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2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2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en-US" sz="3600" dirty="0" smtClean="0"/>
              <a:t>Resilience: </a:t>
            </a:r>
            <a:r>
              <a:rPr lang="en-US" sz="2800" dirty="0" smtClean="0"/>
              <a:t>Bounce back</a:t>
            </a:r>
            <a:endParaRPr lang="en-US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143000"/>
          <a:ext cx="5029200" cy="4983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638800" y="1143000"/>
            <a:ext cx="3048000" cy="32316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Prof. </a:t>
            </a:r>
            <a:r>
              <a:rPr lang="en-US" sz="2400" dirty="0" err="1" smtClean="0"/>
              <a:t>C.K.Pralhad</a:t>
            </a:r>
            <a:endParaRPr lang="en-US" sz="2400" dirty="0" smtClean="0"/>
          </a:p>
          <a:p>
            <a:r>
              <a:rPr lang="en-US" sz="2400" dirty="0" smtClean="0"/>
              <a:t>Baba </a:t>
            </a:r>
            <a:r>
              <a:rPr lang="en-US" sz="2400" dirty="0" err="1" smtClean="0"/>
              <a:t>Amte</a:t>
            </a:r>
            <a:endParaRPr lang="en-US" sz="2400" dirty="0" smtClean="0"/>
          </a:p>
          <a:p>
            <a:r>
              <a:rPr lang="en-US" sz="2400" dirty="0" smtClean="0"/>
              <a:t>Dr. </a:t>
            </a:r>
            <a:r>
              <a:rPr lang="en-US" sz="2400" dirty="0" err="1" smtClean="0"/>
              <a:t>Prakash</a:t>
            </a:r>
            <a:r>
              <a:rPr lang="en-US" sz="2400" dirty="0" smtClean="0"/>
              <a:t> </a:t>
            </a:r>
            <a:r>
              <a:rPr lang="en-US" sz="2400" dirty="0" err="1" smtClean="0"/>
              <a:t>Amte</a:t>
            </a:r>
            <a:endParaRPr lang="en-US" sz="2400" dirty="0" smtClean="0"/>
          </a:p>
          <a:p>
            <a:r>
              <a:rPr lang="en-US" sz="2400" dirty="0" err="1" smtClean="0"/>
              <a:t>Medha</a:t>
            </a:r>
            <a:r>
              <a:rPr lang="en-US" sz="2400" dirty="0" smtClean="0"/>
              <a:t> </a:t>
            </a:r>
            <a:r>
              <a:rPr lang="en-US" sz="2400" dirty="0" err="1" smtClean="0"/>
              <a:t>Patkar</a:t>
            </a:r>
            <a:r>
              <a:rPr lang="en-US" sz="2400" dirty="0" smtClean="0"/>
              <a:t> </a:t>
            </a:r>
          </a:p>
          <a:p>
            <a:r>
              <a:rPr lang="en-US" sz="2400" dirty="0" smtClean="0"/>
              <a:t>Dr. </a:t>
            </a:r>
            <a:r>
              <a:rPr lang="en-US" sz="2400" dirty="0" err="1" smtClean="0"/>
              <a:t>Abhay</a:t>
            </a:r>
            <a:r>
              <a:rPr lang="en-US" sz="2400" dirty="0" smtClean="0"/>
              <a:t> Bang</a:t>
            </a:r>
          </a:p>
          <a:p>
            <a:r>
              <a:rPr lang="en-US" sz="2400" dirty="0" smtClean="0"/>
              <a:t>Dr. Muhammad </a:t>
            </a:r>
            <a:r>
              <a:rPr lang="en-US" sz="2400" dirty="0" err="1" smtClean="0"/>
              <a:t>Yunus</a:t>
            </a:r>
            <a:endParaRPr lang="en-US" sz="2400" dirty="0" smtClean="0"/>
          </a:p>
          <a:p>
            <a:r>
              <a:rPr lang="en-US" sz="2400" dirty="0" smtClean="0"/>
              <a:t>Prof. </a:t>
            </a:r>
            <a:r>
              <a:rPr lang="en-US" sz="2400" dirty="0" err="1" smtClean="0"/>
              <a:t>Amartya</a:t>
            </a:r>
            <a:r>
              <a:rPr lang="en-US" sz="2400" dirty="0" smtClean="0"/>
              <a:t> </a:t>
            </a:r>
            <a:r>
              <a:rPr lang="en-US" sz="2400" dirty="0" err="1" smtClean="0"/>
              <a:t>Sen</a:t>
            </a:r>
            <a:endParaRPr lang="en-US" sz="2400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638800" y="4911804"/>
            <a:ext cx="3048000" cy="11079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NAAM Foundation</a:t>
            </a:r>
          </a:p>
          <a:p>
            <a:r>
              <a:rPr lang="en-US" sz="2400" dirty="0" err="1" smtClean="0"/>
              <a:t>Jal</a:t>
            </a:r>
            <a:r>
              <a:rPr lang="en-US" sz="2400" dirty="0" smtClean="0"/>
              <a:t> </a:t>
            </a:r>
            <a:r>
              <a:rPr lang="en-US" sz="2400" dirty="0" err="1" smtClean="0"/>
              <a:t>Shakti</a:t>
            </a:r>
            <a:r>
              <a:rPr lang="en-US" sz="2400" dirty="0" smtClean="0"/>
              <a:t> </a:t>
            </a:r>
            <a:r>
              <a:rPr lang="en-US" sz="2400" dirty="0" err="1" smtClean="0"/>
              <a:t>Abhiyan</a:t>
            </a:r>
            <a:r>
              <a:rPr lang="en-US" sz="2400" dirty="0" smtClean="0"/>
              <a:t> 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92425"/>
            <a:ext cx="7772400" cy="2365375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2060"/>
                </a:solidFill>
              </a:rPr>
              <a:t>Dr. </a:t>
            </a:r>
            <a:r>
              <a:rPr lang="en-US" sz="3200" dirty="0" err="1" smtClean="0">
                <a:solidFill>
                  <a:srgbClr val="002060"/>
                </a:solidFill>
              </a:rPr>
              <a:t>Sarang</a:t>
            </a:r>
            <a:r>
              <a:rPr lang="en-US" sz="3200" dirty="0" smtClean="0">
                <a:solidFill>
                  <a:srgbClr val="002060"/>
                </a:solidFill>
              </a:rPr>
              <a:t> Shankar </a:t>
            </a:r>
            <a:r>
              <a:rPr lang="en-US" sz="3200" dirty="0" err="1" smtClean="0">
                <a:solidFill>
                  <a:srgbClr val="002060"/>
                </a:solidFill>
              </a:rPr>
              <a:t>Bhola</a:t>
            </a:r>
            <a:r>
              <a:rPr lang="en-US" dirty="0" smtClean="0">
                <a:solidFill>
                  <a:srgbClr val="002060"/>
                </a:solidFill>
              </a:rPr>
              <a:t/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n-US" sz="2400" dirty="0" smtClean="0">
                <a:solidFill>
                  <a:srgbClr val="002060"/>
                </a:solidFill>
              </a:rPr>
              <a:t>Associate Professor and HOS Management,</a:t>
            </a:r>
            <a:br>
              <a:rPr lang="en-US" sz="2400" dirty="0" smtClean="0">
                <a:solidFill>
                  <a:srgbClr val="002060"/>
                </a:solidFill>
              </a:rPr>
            </a:br>
            <a:r>
              <a:rPr lang="en-US" sz="2400" dirty="0" smtClean="0">
                <a:solidFill>
                  <a:srgbClr val="002060"/>
                </a:solidFill>
              </a:rPr>
              <a:t>KBPIMSR, </a:t>
            </a:r>
            <a:r>
              <a:rPr lang="en-US" sz="2400" dirty="0" err="1" smtClean="0">
                <a:solidFill>
                  <a:srgbClr val="002060"/>
                </a:solidFill>
              </a:rPr>
              <a:t>Satara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1371600"/>
            <a:ext cx="6400800" cy="1447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Technical Session 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Day 1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8</a:t>
            </a:r>
            <a:r>
              <a:rPr lang="en-US" baseline="30000" dirty="0" smtClean="0">
                <a:solidFill>
                  <a:srgbClr val="002060"/>
                </a:solidFill>
              </a:rPr>
              <a:t>th</a:t>
            </a:r>
            <a:r>
              <a:rPr lang="en-US" dirty="0" smtClean="0">
                <a:solidFill>
                  <a:srgbClr val="002060"/>
                </a:solidFill>
              </a:rPr>
              <a:t> October 2021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en-US" sz="1400" dirty="0" smtClean="0">
                <a:hlinkClick r:id="rId2"/>
              </a:rPr>
              <a:t>https://www.google.com/search?q=research+onion+saunders&amp;sxsrf=AOaemvI8Pjqj5tLbzH3NjUWq_VEQStbo9w:1633061078918&amp;source=lnms&amp;tbm=isch&amp;sa=X&amp;ved=2ahUKEwiC-YTMqqjzAhVcxzgGHZEvAi0Q_AUoAXoECAIQAw&amp;biw=1366&amp;bih=596&amp;dpr=1#imgrc=V60wq5ig6WUXwM</a:t>
            </a:r>
            <a:r>
              <a:rPr lang="en-US" sz="1400" dirty="0" smtClean="0"/>
              <a:t>, 01.10.2021, 9.15am. </a:t>
            </a:r>
          </a:p>
          <a:p>
            <a:pPr>
              <a:buFont typeface="+mj-lt"/>
              <a:buAutoNum type="arabicPeriod"/>
            </a:pP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3" name="Picture 2" descr="QR SSB.ppt - Dr.Sarang Bhola_page-0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7956" y="609600"/>
            <a:ext cx="4848087" cy="594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743200"/>
            <a:ext cx="7772400" cy="1470025"/>
          </a:xfrm>
        </p:spPr>
        <p:txBody>
          <a:bodyPr/>
          <a:lstStyle/>
          <a:p>
            <a:pPr algn="l"/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6400800" cy="1752600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solidFill>
                  <a:srgbClr val="FF0000"/>
                </a:solidFill>
              </a:rPr>
              <a:t>www.sarangbhola.com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B050"/>
                </a:solidFill>
              </a:rPr>
              <a:t>Quality Research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 smtClean="0"/>
              <a:t>Context:  </a:t>
            </a:r>
            <a:r>
              <a:rPr lang="en-US" sz="3200" dirty="0" smtClean="0">
                <a:solidFill>
                  <a:srgbClr val="FF0000"/>
                </a:solidFill>
              </a:rPr>
              <a:t>Tier-II</a:t>
            </a:r>
            <a:r>
              <a:rPr lang="en-US" sz="3200" dirty="0" smtClean="0"/>
              <a:t>:</a:t>
            </a:r>
            <a:r>
              <a:rPr lang="en-US" sz="3600" dirty="0" smtClean="0"/>
              <a:t> </a:t>
            </a:r>
            <a:r>
              <a:rPr lang="en-US" sz="2800" dirty="0" smtClean="0"/>
              <a:t>Lets take few questions 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2578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800" b="1" dirty="0" smtClean="0">
                <a:solidFill>
                  <a:srgbClr val="00B050"/>
                </a:solidFill>
              </a:rPr>
              <a:t>In general </a:t>
            </a:r>
          </a:p>
          <a:p>
            <a:r>
              <a:rPr lang="en-US" sz="2400" dirty="0" smtClean="0"/>
              <a:t>Do you think researcher/teachers have value in the society?</a:t>
            </a:r>
          </a:p>
          <a:p>
            <a:r>
              <a:rPr lang="en-US" sz="2400" dirty="0" smtClean="0"/>
              <a:t>Why teachers are not supported by society on their demands?</a:t>
            </a:r>
          </a:p>
          <a:p>
            <a:r>
              <a:rPr lang="en-US" sz="2400" dirty="0" smtClean="0"/>
              <a:t>What society talks only of teachers salaries ?</a:t>
            </a:r>
          </a:p>
          <a:p>
            <a:pPr>
              <a:buNone/>
            </a:pPr>
            <a:r>
              <a:rPr lang="en-US" sz="2800" b="1" dirty="0" smtClean="0">
                <a:solidFill>
                  <a:srgbClr val="00B050"/>
                </a:solidFill>
              </a:rPr>
              <a:t>To be specific</a:t>
            </a:r>
          </a:p>
          <a:p>
            <a:r>
              <a:rPr lang="en-US" sz="2200" dirty="0" smtClean="0"/>
              <a:t>Do we as  a researcher/teacher has impactful outcomes?</a:t>
            </a:r>
          </a:p>
          <a:p>
            <a:r>
              <a:rPr lang="en-US" sz="2200" dirty="0" smtClean="0"/>
              <a:t>Do we really contribute to society and Industry through our research?</a:t>
            </a:r>
          </a:p>
          <a:p>
            <a:r>
              <a:rPr lang="en-US" sz="2200" dirty="0" smtClean="0"/>
              <a:t>Do we really help our students reach their goals/achieve their dreams? </a:t>
            </a:r>
          </a:p>
          <a:p>
            <a:r>
              <a:rPr lang="en-US" sz="2200" dirty="0" smtClean="0"/>
              <a:t>Does stakeholders have faith in existing education system? </a:t>
            </a:r>
          </a:p>
          <a:p>
            <a:r>
              <a:rPr lang="en-US" sz="2200" dirty="0" smtClean="0"/>
              <a:t>Why rules/norms of research changing so many times ? </a:t>
            </a:r>
          </a:p>
          <a:p>
            <a:r>
              <a:rPr lang="en-US" sz="2200" dirty="0" smtClean="0"/>
              <a:t>Why in research we are not at international front ? </a:t>
            </a: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838199"/>
            <a:ext cx="69342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solidFill>
                  <a:srgbClr val="00B050"/>
                </a:solidFill>
              </a:rPr>
              <a:t>Take Away </a:t>
            </a:r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905000"/>
            <a:ext cx="6934200" cy="3352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Quality Research</a:t>
            </a:r>
          </a:p>
          <a:p>
            <a:r>
              <a:rPr lang="en-US" sz="2800" dirty="0" smtClean="0"/>
              <a:t>Approach to quality research </a:t>
            </a:r>
          </a:p>
          <a:p>
            <a:r>
              <a:rPr lang="en-US" sz="2800" dirty="0" smtClean="0"/>
              <a:t>Shift the focus</a:t>
            </a:r>
          </a:p>
          <a:p>
            <a:r>
              <a:rPr lang="en-US" sz="2800" dirty="0" smtClean="0"/>
              <a:t>Paradigm shifts in research</a:t>
            </a:r>
          </a:p>
          <a:p>
            <a:r>
              <a:rPr lang="en-US" sz="2800" dirty="0" smtClean="0"/>
              <a:t>Triangle of Generalization</a:t>
            </a:r>
          </a:p>
          <a:p>
            <a:r>
              <a:rPr lang="en-US" sz="2800" dirty="0" smtClean="0"/>
              <a:t>Rethinking on Process of Research  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Quality &amp; Quantity Researc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43179"/>
            <a:ext cx="9144000" cy="6371642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Research\Bhola sir\models\step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57200"/>
            <a:ext cx="9144000" cy="640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extBox 4"/>
          <p:cNvSpPr txBox="1">
            <a:spLocks noChangeArrowheads="1"/>
          </p:cNvSpPr>
          <p:nvPr/>
        </p:nvSpPr>
        <p:spPr bwMode="auto">
          <a:xfrm>
            <a:off x="990600" y="5257800"/>
            <a:ext cx="11715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Calibri" pitchFamily="34" charset="0"/>
              </a:rPr>
              <a:t>Prior 1995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9600" y="5715000"/>
            <a:ext cx="238125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+mn-lt"/>
                <a:cs typeface="+mn-cs"/>
              </a:rPr>
              <a:t>Secondary Data Survey</a:t>
            </a:r>
          </a:p>
        </p:txBody>
      </p:sp>
      <p:sp>
        <p:nvSpPr>
          <p:cNvPr id="3077" name="TextBox 6"/>
          <p:cNvSpPr txBox="1">
            <a:spLocks noChangeArrowheads="1"/>
          </p:cNvSpPr>
          <p:nvPr/>
        </p:nvSpPr>
        <p:spPr bwMode="auto">
          <a:xfrm>
            <a:off x="2667000" y="4114800"/>
            <a:ext cx="12969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Calibri" pitchFamily="34" charset="0"/>
              </a:rPr>
              <a:t>1995 - 2015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124200" y="4648200"/>
            <a:ext cx="14478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+mn-lt"/>
                <a:cs typeface="+mn-cs"/>
              </a:rPr>
              <a:t>Primary Data Survey</a:t>
            </a:r>
          </a:p>
        </p:txBody>
      </p:sp>
      <p:sp>
        <p:nvSpPr>
          <p:cNvPr id="3079" name="TextBox 8"/>
          <p:cNvSpPr txBox="1">
            <a:spLocks noChangeArrowheads="1"/>
          </p:cNvSpPr>
          <p:nvPr/>
        </p:nvSpPr>
        <p:spPr bwMode="auto">
          <a:xfrm>
            <a:off x="3962400" y="3048000"/>
            <a:ext cx="12969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Calibri" pitchFamily="34" charset="0"/>
              </a:rPr>
              <a:t>2015 - 2020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19600" y="3505200"/>
            <a:ext cx="198120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+mn-lt"/>
                <a:cs typeface="+mn-cs"/>
              </a:rPr>
              <a:t>Ho Testing Survey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+mn-lt"/>
                <a:cs typeface="+mn-cs"/>
              </a:rPr>
              <a:t>CFA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+mn-lt"/>
                <a:cs typeface="+mn-cs"/>
              </a:rPr>
              <a:t>SEM</a:t>
            </a:r>
          </a:p>
        </p:txBody>
      </p:sp>
      <p:sp>
        <p:nvSpPr>
          <p:cNvPr id="3081" name="TextBox 10"/>
          <p:cNvSpPr txBox="1">
            <a:spLocks noChangeArrowheads="1"/>
          </p:cNvSpPr>
          <p:nvPr/>
        </p:nvSpPr>
        <p:spPr bwMode="auto">
          <a:xfrm>
            <a:off x="5257800" y="1981200"/>
            <a:ext cx="15589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Calibri" pitchFamily="34" charset="0"/>
              </a:rPr>
              <a:t>2020 Onwards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638800" y="2438400"/>
            <a:ext cx="17526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+mn-lt"/>
                <a:cs typeface="+mn-cs"/>
              </a:rPr>
              <a:t>Model Building Survey</a:t>
            </a:r>
          </a:p>
        </p:txBody>
      </p:sp>
      <p:sp>
        <p:nvSpPr>
          <p:cNvPr id="13" name="TextBox 12"/>
          <p:cNvSpPr txBox="1"/>
          <p:nvPr/>
        </p:nvSpPr>
        <p:spPr>
          <a:xfrm rot="19412890">
            <a:off x="4717534" y="4754712"/>
            <a:ext cx="1912383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GAP Analysis </a:t>
            </a:r>
          </a:p>
        </p:txBody>
      </p:sp>
      <p:sp>
        <p:nvSpPr>
          <p:cNvPr id="3084" name="TextBox 13"/>
          <p:cNvSpPr txBox="1">
            <a:spLocks noChangeArrowheads="1"/>
          </p:cNvSpPr>
          <p:nvPr/>
        </p:nvSpPr>
        <p:spPr bwMode="auto">
          <a:xfrm rot="-2263664">
            <a:off x="4706819" y="5142062"/>
            <a:ext cx="251960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Calibri" pitchFamily="34" charset="0"/>
              </a:rPr>
              <a:t>Problematization</a:t>
            </a:r>
            <a:r>
              <a:rPr lang="en-US" sz="2400" b="1" dirty="0">
                <a:solidFill>
                  <a:srgbClr val="FF0000"/>
                </a:solidFill>
                <a:latin typeface="Calibri" pitchFamily="34" charset="0"/>
              </a:rPr>
              <a:t>?</a:t>
            </a:r>
          </a:p>
        </p:txBody>
      </p:sp>
      <p:sp>
        <p:nvSpPr>
          <p:cNvPr id="3085" name="TextBox 14"/>
          <p:cNvSpPr txBox="1">
            <a:spLocks noChangeArrowheads="1"/>
          </p:cNvSpPr>
          <p:nvPr/>
        </p:nvSpPr>
        <p:spPr bwMode="auto">
          <a:xfrm>
            <a:off x="685800" y="533400"/>
            <a:ext cx="23542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Calibri" pitchFamily="34" charset="0"/>
              </a:rPr>
              <a:t>Tier – II Research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324600" y="5464314"/>
            <a:ext cx="2590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Ontology</a:t>
            </a:r>
          </a:p>
          <a:p>
            <a:r>
              <a:rPr lang="en-US" sz="2800" b="1" dirty="0" smtClean="0"/>
              <a:t>Epistemology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63562"/>
          </a:xfrm>
        </p:spPr>
        <p:txBody>
          <a:bodyPr>
            <a:noAutofit/>
          </a:bodyPr>
          <a:lstStyle/>
          <a:p>
            <a:pPr algn="l"/>
            <a:r>
              <a:rPr lang="en-US" sz="3200" dirty="0" smtClean="0"/>
              <a:t>Present Scenario of Research </a:t>
            </a:r>
            <a:endParaRPr lang="en-US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9906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09600" y="5791200"/>
            <a:ext cx="807720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We generally end up with where we actually should have been started.</a:t>
            </a:r>
          </a:p>
          <a:p>
            <a:r>
              <a:rPr lang="en-US" dirty="0" smtClean="0"/>
              <a:t>We end up with nothing NEW in outcomes; the outcomes are but Obvious.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1">
        <p:bldAsOne/>
      </p:bldGraphic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68362"/>
          </a:xfrm>
        </p:spPr>
        <p:txBody>
          <a:bodyPr/>
          <a:lstStyle/>
          <a:p>
            <a:pPr algn="l"/>
            <a:r>
              <a:rPr lang="en-US" dirty="0" smtClean="0"/>
              <a:t>Process of Research</a:t>
            </a:r>
            <a:endParaRPr lang="en-US" dirty="0"/>
          </a:p>
        </p:txBody>
      </p:sp>
      <p:graphicFrame>
        <p:nvGraphicFramePr>
          <p:cNvPr id="5" name="Diagram 4"/>
          <p:cNvGraphicFramePr/>
          <p:nvPr/>
        </p:nvGraphicFramePr>
        <p:xfrm>
          <a:off x="381000" y="1066800"/>
          <a:ext cx="84582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Diagram 7"/>
          <p:cNvGraphicFramePr/>
          <p:nvPr/>
        </p:nvGraphicFramePr>
        <p:xfrm>
          <a:off x="533400" y="5105400"/>
          <a:ext cx="8077200" cy="106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AsOne/>
      </p:bldGraphic>
      <p:bldGraphic spid="8" grpId="0">
        <p:bldAsOne/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882</TotalTime>
  <Words>748</Words>
  <Application>Microsoft Office PowerPoint</Application>
  <PresentationFormat>On-screen Show (4:3)</PresentationFormat>
  <Paragraphs>229</Paragraphs>
  <Slides>22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10th National Virtual Conference</vt:lpstr>
      <vt:lpstr>Dr. Sarang Shankar Bhola Associate Professor and HOS Management, KBPIMSR, Satara </vt:lpstr>
      <vt:lpstr>Quality Research</vt:lpstr>
      <vt:lpstr>Context:  Tier-II: Lets take few questions </vt:lpstr>
      <vt:lpstr>Take Away </vt:lpstr>
      <vt:lpstr>Slide 6</vt:lpstr>
      <vt:lpstr>Slide 7</vt:lpstr>
      <vt:lpstr>Present Scenario of Research </vt:lpstr>
      <vt:lpstr>Process of Research</vt:lpstr>
      <vt:lpstr>Slide 10</vt:lpstr>
      <vt:lpstr>Publication Focus</vt:lpstr>
      <vt:lpstr>Slide 12</vt:lpstr>
      <vt:lpstr>Slide 13</vt:lpstr>
      <vt:lpstr>Slide 14</vt:lpstr>
      <vt:lpstr>Slide 15</vt:lpstr>
      <vt:lpstr>Perfectionist </vt:lpstr>
      <vt:lpstr>Research Culture</vt:lpstr>
      <vt:lpstr>Research Problems of New Horizon</vt:lpstr>
      <vt:lpstr>Resilience: Bounce back</vt:lpstr>
      <vt:lpstr>References</vt:lpstr>
      <vt:lpstr>Slide 21</vt:lpstr>
      <vt:lpstr>Discussion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Yogesh</dc:creator>
  <cp:lastModifiedBy>Yogesh</cp:lastModifiedBy>
  <cp:revision>134</cp:revision>
  <dcterms:created xsi:type="dcterms:W3CDTF">2006-08-16T00:00:00Z</dcterms:created>
  <dcterms:modified xsi:type="dcterms:W3CDTF">2021-10-08T03:39:50Z</dcterms:modified>
</cp:coreProperties>
</file>